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3" r:id="rId11"/>
    <p:sldId id="265" r:id="rId12"/>
    <p:sldId id="266" r:id="rId13"/>
    <p:sldId id="26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22"/>
          </p:cNvPr>
          <p:cNvPicPr>
            <a:picLocks noChangeAspect="1" noChangeArrowheads="1"/>
          </p:cNvPicPr>
          <p:nvPr userDrawn="1"/>
        </p:nvPicPr>
        <p:blipFill>
          <a:blip r:embed="rId23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Hosting HTTP Anywhere &amp;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3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HttpServer</a:t>
            </a:r>
            <a:r>
              <a:rPr lang="en-US" dirty="0" smtClean="0"/>
              <a:t> and </a:t>
            </a:r>
            <a:r>
              <a:rPr lang="en-US" dirty="0" err="1" smtClean="0"/>
              <a:t>HttpMessageHandlers</a:t>
            </a:r>
            <a:r>
              <a:rPr lang="en-US" dirty="0" smtClean="0"/>
              <a:t> are the key to hosting</a:t>
            </a:r>
          </a:p>
          <a:p>
            <a:r>
              <a:rPr lang="en-US" dirty="0" smtClean="0"/>
              <a:t>Not much “out of the box” for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4839422" cy="4343400"/>
          </a:xfrm>
        </p:spPr>
        <p:txBody>
          <a:bodyPr/>
          <a:lstStyle/>
          <a:p>
            <a:r>
              <a:rPr lang="en-US" dirty="0" smtClean="0"/>
              <a:t>Configuration for all environments</a:t>
            </a:r>
          </a:p>
          <a:p>
            <a:r>
              <a:rPr lang="en-US" dirty="0" smtClean="0"/>
              <a:t>In ASP.NET, access via </a:t>
            </a:r>
            <a:r>
              <a:rPr lang="en-US" dirty="0" err="1" smtClean="0"/>
              <a:t>GlobalConfiguration.Configuration</a:t>
            </a:r>
            <a:endParaRPr lang="en-US" dirty="0" smtClean="0"/>
          </a:p>
          <a:p>
            <a:r>
              <a:rPr lang="en-US" dirty="0" smtClean="0"/>
              <a:t>For self hosting, create your 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3590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59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– </a:t>
            </a:r>
            <a:r>
              <a:rPr lang="en-US" dirty="0" err="1" smtClean="0"/>
              <a:t>Microsoft.AspNet.WebApi.SelfHost</a:t>
            </a:r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dirty="0" err="1" smtClean="0"/>
              <a:t>HttpServer</a:t>
            </a:r>
            <a:r>
              <a:rPr lang="en-US" dirty="0" smtClean="0"/>
              <a:t> in any process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HttpSelfHostServer</a:t>
            </a:r>
            <a:endParaRPr lang="en-US" dirty="0" smtClean="0"/>
          </a:p>
          <a:p>
            <a:pPr lvl="1"/>
            <a:r>
              <a:rPr lang="en-US" dirty="0" smtClean="0"/>
              <a:t>Console, Windows service, WPF</a:t>
            </a:r>
          </a:p>
          <a:p>
            <a:pPr lvl="1"/>
            <a:r>
              <a:rPr lang="en-US" dirty="0" err="1" smtClean="0"/>
              <a:t>OpenAsync</a:t>
            </a:r>
            <a:r>
              <a:rPr lang="en-US" dirty="0" smtClean="0"/>
              <a:t> starts the server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HttpConfiguration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HttpSelfHostConfiguration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009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5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HttpMessageHandler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Lynchpin of the </a:t>
            </a:r>
            <a:r>
              <a:rPr lang="en-US" dirty="0" err="1" smtClean="0"/>
              <a:t>WebAPI</a:t>
            </a:r>
            <a:r>
              <a:rPr lang="en-US" dirty="0" smtClean="0"/>
              <a:t> (both client and server)</a:t>
            </a:r>
          </a:p>
          <a:p>
            <a:r>
              <a:rPr lang="en-US" dirty="0" err="1" smtClean="0"/>
              <a:t>HttpServer</a:t>
            </a:r>
            <a:r>
              <a:rPr lang="en-US" dirty="0" smtClean="0"/>
              <a:t> is an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Controller dispatcher is an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err="1" smtClean="0"/>
              <a:t>HttpClient</a:t>
            </a:r>
            <a:r>
              <a:rPr lang="en-US" dirty="0" smtClean="0"/>
              <a:t> uses an </a:t>
            </a:r>
            <a:r>
              <a:rPr lang="en-US" dirty="0" err="1" smtClean="0"/>
              <a:t>HttpMessageHandler</a:t>
            </a:r>
            <a:endParaRPr lang="en-US" dirty="0"/>
          </a:p>
        </p:txBody>
      </p:sp>
      <p:pic>
        <p:nvPicPr>
          <p:cNvPr id="3074" name="Picture 2" descr="http://i3.asp.net/media/3717198/webapi_handlers_02.png?cdn_id=2013-03-08-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952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525780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http://www.asp.net/web-api/overview/working-with-http/http-message-handlers</a:t>
            </a:r>
          </a:p>
        </p:txBody>
      </p:sp>
    </p:spTree>
    <p:extLst>
      <p:ext uri="{BB962C8B-B14F-4D97-AF65-F5344CB8AC3E}">
        <p14:creationId xmlns:p14="http://schemas.microsoft.com/office/powerpoint/2010/main" val="220496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Use a built-in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pPr lvl="1"/>
            <a:r>
              <a:rPr lang="en-US" dirty="0" err="1" smtClean="0"/>
              <a:t>HttpControllerDispatcher</a:t>
            </a:r>
            <a:r>
              <a:rPr lang="en-US" dirty="0" smtClean="0"/>
              <a:t> (requires route definitions)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4278"/>
            <a:ext cx="8763000" cy="7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1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HttpServer</a:t>
            </a:r>
            <a:r>
              <a:rPr lang="en-US" dirty="0" smtClean="0"/>
              <a:t> and </a:t>
            </a:r>
            <a:r>
              <a:rPr lang="en-US" dirty="0" err="1" smtClean="0"/>
              <a:t>HttpConfiguration</a:t>
            </a:r>
            <a:r>
              <a:rPr lang="en-US" dirty="0" smtClean="0"/>
              <a:t> created internally</a:t>
            </a:r>
          </a:p>
          <a:p>
            <a:r>
              <a:rPr lang="en-US" dirty="0" err="1" smtClean="0"/>
              <a:t>HttpConfiguration.Global</a:t>
            </a:r>
            <a:r>
              <a:rPr lang="en-US" dirty="0" smtClean="0"/>
              <a:t> exposes configuration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152775"/>
            <a:ext cx="8277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provides forms (cookie) based security</a:t>
            </a:r>
          </a:p>
          <a:p>
            <a:r>
              <a:rPr lang="en-US" dirty="0" smtClean="0"/>
              <a:t>IIS provides SSL and client certificates</a:t>
            </a:r>
          </a:p>
          <a:p>
            <a:r>
              <a:rPr lang="en-US" dirty="0" smtClean="0"/>
              <a:t>IIS provides basic and Windows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AllowAnonymousAttribute</a:t>
            </a:r>
            <a:endParaRPr lang="en-US" dirty="0" smtClean="0"/>
          </a:p>
          <a:p>
            <a:pPr lvl="1"/>
            <a:r>
              <a:rPr lang="en-US" dirty="0" smtClean="0"/>
              <a:t>Explicit anonymous access to controller or action</a:t>
            </a:r>
          </a:p>
          <a:p>
            <a:r>
              <a:rPr lang="en-US" dirty="0" err="1" smtClean="0"/>
              <a:t>AuthorizeAttribute</a:t>
            </a:r>
            <a:endParaRPr lang="en-US" dirty="0" smtClean="0"/>
          </a:p>
          <a:p>
            <a:pPr lvl="1"/>
            <a:r>
              <a:rPr lang="en-US" dirty="0" smtClean="0"/>
              <a:t>Restrict controller or action to specific users or roles</a:t>
            </a:r>
          </a:p>
          <a:p>
            <a:pPr lvl="1"/>
            <a:r>
              <a:rPr lang="en-US" dirty="0" smtClean="0"/>
              <a:t>Allows call through or returns a 401 status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181600" cy="23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99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</a:t>
            </a:r>
            <a:r>
              <a:rPr lang="en-US" dirty="0" err="1" smtClean="0"/>
              <a:t>HttpSelfHostConfiguration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OnConfigureBinding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System.ServiceModel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657600"/>
            <a:ext cx="8458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13908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15973</TotalTime>
  <Words>184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1_SapphireTemplate</vt:lpstr>
      <vt:lpstr>WebAPI Hosting</vt:lpstr>
      <vt:lpstr>HttpConfiguration</vt:lpstr>
      <vt:lpstr>Self Hosting</vt:lpstr>
      <vt:lpstr>HttpMessageHandler</vt:lpstr>
      <vt:lpstr>Handling Requests</vt:lpstr>
      <vt:lpstr>ASP.NET Hosting</vt:lpstr>
      <vt:lpstr>Security</vt:lpstr>
      <vt:lpstr>Attributes</vt:lpstr>
      <vt:lpstr>Self Hosting Security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76</cp:revision>
  <dcterms:created xsi:type="dcterms:W3CDTF">2012-04-19T13:33:19Z</dcterms:created>
  <dcterms:modified xsi:type="dcterms:W3CDTF">2013-03-26T03:00:51Z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