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2"/>
  </p:notesMasterIdLst>
  <p:handoutMasterIdLst>
    <p:handoutMasterId r:id="rId53"/>
  </p:handoutMasterIdLst>
  <p:sldIdLst>
    <p:sldId id="327" r:id="rId4"/>
    <p:sldId id="331" r:id="rId5"/>
    <p:sldId id="332" r:id="rId6"/>
    <p:sldId id="330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0" r:id="rId20"/>
    <p:sldId id="347" r:id="rId21"/>
    <p:sldId id="348" r:id="rId22"/>
    <p:sldId id="352" r:id="rId23"/>
    <p:sldId id="353" r:id="rId24"/>
    <p:sldId id="354" r:id="rId25"/>
    <p:sldId id="355" r:id="rId26"/>
    <p:sldId id="358" r:id="rId27"/>
    <p:sldId id="359" r:id="rId28"/>
    <p:sldId id="360" r:id="rId29"/>
    <p:sldId id="357" r:id="rId30"/>
    <p:sldId id="356" r:id="rId31"/>
    <p:sldId id="361" r:id="rId32"/>
    <p:sldId id="362" r:id="rId33"/>
    <p:sldId id="363" r:id="rId34"/>
    <p:sldId id="328" r:id="rId35"/>
    <p:sldId id="364" r:id="rId36"/>
    <p:sldId id="365" r:id="rId37"/>
    <p:sldId id="366" r:id="rId38"/>
    <p:sldId id="368" r:id="rId39"/>
    <p:sldId id="367" r:id="rId40"/>
    <p:sldId id="369" r:id="rId41"/>
    <p:sldId id="329" r:id="rId42"/>
    <p:sldId id="371" r:id="rId43"/>
    <p:sldId id="370" r:id="rId44"/>
    <p:sldId id="372" r:id="rId45"/>
    <p:sldId id="373" r:id="rId46"/>
    <p:sldId id="374" r:id="rId47"/>
    <p:sldId id="375" r:id="rId48"/>
    <p:sldId id="377" r:id="rId49"/>
    <p:sldId id="376" r:id="rId50"/>
    <p:sldId id="378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27" autoAdjust="0"/>
  </p:normalViewPr>
  <p:slideViewPr>
    <p:cSldViewPr>
      <p:cViewPr varScale="1">
        <p:scale>
          <a:sx n="117" d="100"/>
          <a:sy n="117" d="100"/>
        </p:scale>
        <p:origin x="18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Hi</a:t>
            </a:r>
            <a:r>
              <a:rPr lang="en-US" baseline="0" dirty="0"/>
              <a:t> everyone, my name is Scott, and this talk is about the new dragons of JavaScript. This is not a negative talk where I bash JavaScript features. Instead, I’m trying to express my feelings as I’ve worked with the new language features for over a year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were drawn</a:t>
            </a:r>
            <a:r>
              <a:rPr lang="en-US" baseline="0" dirty="0"/>
              <a:t> on the unexplored and uncharted areas of a map. When you truly embrace the es2015 features of </a:t>
            </a:r>
            <a:r>
              <a:rPr lang="en-US" baseline="0"/>
              <a:t>JavaScript you’ll often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get started, and give you a feel for what this talk is all about,</a:t>
            </a:r>
            <a:r>
              <a:rPr lang="en-US" baseline="0" dirty="0"/>
              <a:t> let’s start with a simple topic. Arrow functions. How hard can they be, right? They look just like lambda expressions in C# and many of us have been using and abusing those for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 (Set to 40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/>
              <a:t>Author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/>
              <a:t>The New Dragons in JavaScript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K. Scott Allen</a:t>
            </a:r>
            <a:br>
              <a:rPr lang="en-US" sz="2400" dirty="0"/>
            </a:br>
            <a:r>
              <a:rPr lang="en-US" sz="2400" dirty="0"/>
              <a:t>@</a:t>
            </a:r>
            <a:r>
              <a:rPr lang="en-US" sz="2400" dirty="0" err="1"/>
              <a:t>OdeToCode</a:t>
            </a:r>
            <a:endParaRPr lang="en-US" sz="1400" dirty="0"/>
          </a:p>
        </p:txBody>
      </p:sp>
      <p:pic>
        <p:nvPicPr>
          <p:cNvPr id="2" name="Picture 1" descr="Chinese new year: 23rd Janua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no implicit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4657725" cy="2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38974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Aren’t Reusable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67000"/>
            <a:ext cx="6677025" cy="8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Unless You Wrap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6096000" cy="203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962400"/>
            <a:ext cx="6419850" cy="2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27482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</p:spTree>
    <p:extLst>
      <p:ext uri="{BB962C8B-B14F-4D97-AF65-F5344CB8AC3E}">
        <p14:creationId xmlns:p14="http://schemas.microsoft.com/office/powerpoint/2010/main" val="5377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Destructuring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200400" cy="142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86200"/>
            <a:ext cx="7524746" cy="10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295400"/>
            <a:ext cx="4648200" cy="392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9" y="5368041"/>
            <a:ext cx="52959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5" y="1219200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33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7" y="2839224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33" y="4600456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2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8000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45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38600"/>
            <a:ext cx="5029200" cy="90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524000"/>
            <a:ext cx="3881438" cy="912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2784757"/>
            <a:ext cx="3519488" cy="835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366105"/>
            <a:ext cx="8305800" cy="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Shallow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3557588" cy="145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8571"/>
            <a:ext cx="3662363" cy="1387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90710"/>
            <a:ext cx="3652837" cy="18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Notation For Map/Set?</a:t>
            </a:r>
            <a:br>
              <a:rPr lang="en-US" dirty="0"/>
            </a:br>
            <a:r>
              <a:rPr lang="en-US" dirty="0"/>
              <a:t>No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358952" cy="884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86952"/>
            <a:ext cx="5695950" cy="589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648200"/>
            <a:ext cx="7743825" cy="6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6957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49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09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47800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2055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095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24200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professortaboo.files.wordpress.com/2013/03/herebedrag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85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4343400" y="25146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Arrow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600200" y="3048000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Template</a:t>
            </a:r>
          </a:p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Literals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638800" y="4470123"/>
            <a:ext cx="1722119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Crazy Syntax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71600" y="15240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const</a:t>
            </a:r>
            <a:endParaRPr lang="en-US" sz="24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943600" y="841802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553200" y="2514600"/>
            <a:ext cx="172211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95400" y="5070287"/>
            <a:ext cx="246126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55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 bwMode="auto">
          <a:xfrm>
            <a:off x="685800" y="1828800"/>
            <a:ext cx="69037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Tekton Pro" pitchFamily="34" charset="0"/>
              </a:rPr>
              <a:t>When the gods wish to punish us </a:t>
            </a:r>
          </a:p>
          <a:p>
            <a:pPr algn="l"/>
            <a:r>
              <a:rPr lang="en-US" sz="3200" dirty="0">
                <a:latin typeface="Tekton Pro" pitchFamily="34" charset="0"/>
              </a:rPr>
              <a:t>they answer our prayers. </a:t>
            </a:r>
          </a:p>
        </p:txBody>
      </p:sp>
      <p:pic>
        <p:nvPicPr>
          <p:cNvPr id="11" name="Picture 10" descr="File:Oscar Wilde frock coat.jp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1914144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 bwMode="auto">
          <a:xfrm>
            <a:off x="5593081" y="5181600"/>
            <a:ext cx="27889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kton Pro" pitchFamily="34" charset="0"/>
              </a:rPr>
              <a:t>Oscar Wilde</a:t>
            </a:r>
          </a:p>
        </p:txBody>
      </p:sp>
    </p:spTree>
    <p:extLst>
      <p:ext uri="{BB962C8B-B14F-4D97-AF65-F5344CB8AC3E}">
        <p14:creationId xmlns:p14="http://schemas.microsoft.com/office/powerpoint/2010/main" val="33947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Strict IIFEs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0"/>
            <a:ext cx="4038600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5886567" cy="491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260975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6" y="1371600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124200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Are Live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599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95800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of 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43225"/>
            <a:ext cx="6705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95028" cy="51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are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286000"/>
            <a:ext cx="8620125" cy="25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Don’t Work In The Browser</a:t>
            </a:r>
          </a:p>
        </p:txBody>
      </p:sp>
      <p:pic>
        <p:nvPicPr>
          <p:cNvPr id="1026" name="Picture 2" descr="http://www.writeshop.org/images/villages/images/Village%20rules%20set%20in%20stone_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16764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Syntax</a:t>
            </a:r>
          </a:p>
        </p:txBody>
      </p:sp>
      <p:pic>
        <p:nvPicPr>
          <p:cNvPr id="1028" name="Picture 4" descr="https://s-media-cache-ak0.pinimg.com/236x/e8/f0/52/e8f052f6ed1b1318af39e728945777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97968"/>
            <a:ext cx="251460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562600" y="2128636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val="1282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3048000"/>
            <a:ext cx="6578885" cy="319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5" y="1295400"/>
            <a:ext cx="7852507" cy="1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Changing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Standards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887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143000"/>
            <a:ext cx="8239125" cy="153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6" y="3061081"/>
            <a:ext cx="5810250" cy="31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2286000"/>
            <a:ext cx="7700962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Library / Framework Authors?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to UMD?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0" y="2438400"/>
            <a:ext cx="259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Add</a:t>
            </a:r>
          </a:p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r>
              <a:rPr lang="en-US" sz="2000" dirty="0">
                <a:latin typeface="Tekton Pro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4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://vignette3.wikia.nocookie.net/assassinscreed/images/1/1a/Naval_battle!!_on_the_Maelstrom!!!_by_Max_Qin.jpg/revision/latest?cb=2012080521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4" y="1295400"/>
            <a:ext cx="806191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4" name="Picture 3" descr="Chinese new year: 23rd Janua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12669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3581400" y="1905000"/>
            <a:ext cx="4953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ekton Pro" pitchFamily="34" charset="0"/>
              </a:rPr>
              <a:t>Scott Allen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scott@OdeToCode.com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@</a:t>
            </a:r>
            <a:r>
              <a:rPr lang="en-US" sz="2400" dirty="0" err="1">
                <a:latin typeface="Tekton Pro" pitchFamily="34" charset="0"/>
              </a:rPr>
              <a:t>OdeToCode</a:t>
            </a:r>
            <a:endParaRPr lang="en-US" sz="2400" dirty="0">
              <a:latin typeface="Tekton Pro" pitchFamily="34" charset="0"/>
            </a:endParaRP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http://odetocode.com</a:t>
            </a:r>
          </a:p>
          <a:p>
            <a:endParaRPr lang="en-US" sz="2400" dirty="0">
              <a:latin typeface="Tekton Pro" pitchFamily="34" charset="0"/>
            </a:endParaRPr>
          </a:p>
          <a:p>
            <a:r>
              <a:rPr lang="en-US" sz="2400" dirty="0">
                <a:latin typeface="Tekton Pro" pitchFamily="34" charset="0"/>
              </a:rPr>
              <a:t>http://pluralsight.com/</a:t>
            </a:r>
          </a:p>
        </p:txBody>
      </p:sp>
    </p:spTree>
    <p:extLst>
      <p:ext uri="{BB962C8B-B14F-4D97-AF65-F5344CB8AC3E}">
        <p14:creationId xmlns:p14="http://schemas.microsoft.com/office/powerpoint/2010/main" val="188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6060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62200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1447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506560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6324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4876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50770</TotalTime>
  <Words>695</Words>
  <Application>Microsoft Office PowerPoint</Application>
  <PresentationFormat>On-screen Show (4:3)</PresentationFormat>
  <Paragraphs>118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Yu Gothic UI Semibold</vt:lpstr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New Dragons in JavaScript   K. Scott Allen @OdeToCode</vt:lpstr>
      <vt:lpstr>PowerPoint Presentation</vt:lpstr>
      <vt:lpstr>PowerPoint Presentation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Also, no implicit arguments</vt:lpstr>
      <vt:lpstr>PowerPoint Presentation</vt:lpstr>
      <vt:lpstr>They Aren’t Reusable …</vt:lpstr>
      <vt:lpstr>… Unless You Wrap Them</vt:lpstr>
      <vt:lpstr>PowerPoint Presentation</vt:lpstr>
      <vt:lpstr>Destructuring</vt:lpstr>
      <vt:lpstr>Readable?</vt:lpstr>
      <vt:lpstr>Crazy Operators</vt:lpstr>
      <vt:lpstr>PowerPoint Presentation</vt:lpstr>
      <vt:lpstr>const means no more assignments</vt:lpstr>
      <vt:lpstr>PowerPoint Presentation</vt:lpstr>
      <vt:lpstr>Creating Arrays</vt:lpstr>
      <vt:lpstr>Sets Are Shallow</vt:lpstr>
      <vt:lpstr>Literal Notation For Map/Set? No</vt:lpstr>
      <vt:lpstr>PowerPoint Presentation</vt:lpstr>
      <vt:lpstr>Classes are Mostly Sugar</vt:lpstr>
      <vt:lpstr>Hoisting</vt:lpstr>
      <vt:lpstr>The TDZ</vt:lpstr>
      <vt:lpstr>Reflective Introspection</vt:lpstr>
      <vt:lpstr>Introspection Part II</vt:lpstr>
      <vt:lpstr>new is Required</vt:lpstr>
      <vt:lpstr>PowerPoint Presentation</vt:lpstr>
      <vt:lpstr>PowerPoint Presentation</vt:lpstr>
      <vt:lpstr>No More Strict IIFEs</vt:lpstr>
      <vt:lpstr>Exports</vt:lpstr>
      <vt:lpstr>Imports</vt:lpstr>
      <vt:lpstr>Immutable Bindings</vt:lpstr>
      <vt:lpstr>Bindings Are Live</vt:lpstr>
      <vt:lpstr>Default Value of this</vt:lpstr>
      <vt:lpstr>Import Everything</vt:lpstr>
      <vt:lpstr>Modules are static</vt:lpstr>
      <vt:lpstr>Modules Don’t Work In The Browser</vt:lpstr>
      <vt:lpstr>SystemJs</vt:lpstr>
      <vt:lpstr>Problems</vt:lpstr>
      <vt:lpstr>WebPack</vt:lpstr>
      <vt:lpstr>Problems</vt:lpstr>
      <vt:lpstr>What About Library / Framework Authors?</vt:lpstr>
      <vt:lpstr>Tooling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2012</cp:revision>
  <dcterms:created xsi:type="dcterms:W3CDTF">2007-12-27T20:50:38Z</dcterms:created>
  <dcterms:modified xsi:type="dcterms:W3CDTF">2016-08-03T07:26:26Z</dcterms:modified>
</cp:coreProperties>
</file>