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28" r:id="rId3"/>
    <p:sldId id="330" r:id="rId4"/>
    <p:sldId id="335" r:id="rId5"/>
    <p:sldId id="333" r:id="rId6"/>
    <p:sldId id="334" r:id="rId7"/>
    <p:sldId id="329" r:id="rId8"/>
    <p:sldId id="331" r:id="rId9"/>
    <p:sldId id="332" r:id="rId10"/>
    <p:sldId id="336" r:id="rId11"/>
    <p:sldId id="337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9" autoAdjust="0"/>
    <p:restoredTop sz="92981" autoAdjust="0"/>
  </p:normalViewPr>
  <p:slideViewPr>
    <p:cSldViewPr>
      <p:cViewPr varScale="1">
        <p:scale>
          <a:sx n="87" d="100"/>
          <a:sy n="87" d="100"/>
        </p:scale>
        <p:origin x="97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Components and Directives</a:t>
            </a:r>
            <a:endParaRPr lang="en-US" sz="3200" dirty="0" smtClean="0"/>
          </a:p>
          <a:p>
            <a:pPr defTabSz="914400" eaLnBrk="1" hangingPunct="1"/>
            <a:r>
              <a:rPr lang="en-US" dirty="0" smtClean="0"/>
              <a:t>&lt;custom-html&gt;</a:t>
            </a:r>
          </a:p>
          <a:p>
            <a:pPr defTabSz="914400" eaLnBrk="1" hangingPunct="1"/>
            <a:r>
              <a:rPr lang="en-US" dirty="0" smtClean="0"/>
              <a:t>&lt;/custom-html&gt;</a:t>
            </a:r>
            <a:endParaRPr lang="en-US" dirty="0" smtClean="0"/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@</a:t>
            </a:r>
            <a:r>
              <a:rPr lang="en-US" dirty="0" err="1" smtClean="0"/>
              <a:t>HostListener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51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83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249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versus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37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15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31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0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Styles, Services,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06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02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and </a:t>
            </a:r>
            <a:r>
              <a:rPr lang="en-US" dirty="0" err="1" smtClean="0"/>
              <a:t>ViewContainers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7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39946</TotalTime>
  <Words>34</Words>
  <Application>Microsoft Office PowerPoint</Application>
  <PresentationFormat>On-screen Show (4:3)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PowerPoint Presentation</vt:lpstr>
      <vt:lpstr>Components</vt:lpstr>
      <vt:lpstr>Components versus Directives</vt:lpstr>
      <vt:lpstr>Lifecycle</vt:lpstr>
      <vt:lpstr>@Input</vt:lpstr>
      <vt:lpstr>@Output</vt:lpstr>
      <vt:lpstr>Styles, Services, Directives</vt:lpstr>
      <vt:lpstr>Decorator Directives</vt:lpstr>
      <vt:lpstr>Directives and ViewContainers</vt:lpstr>
      <vt:lpstr>@HostBinding @HostListener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1958</cp:revision>
  <dcterms:created xsi:type="dcterms:W3CDTF">2007-12-27T20:50:38Z</dcterms:created>
  <dcterms:modified xsi:type="dcterms:W3CDTF">2015-12-29T02:49:09Z</dcterms:modified>
</cp:coreProperties>
</file>