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3"/>
  </p:notesMasterIdLst>
  <p:handoutMasterIdLst>
    <p:handoutMasterId r:id="rId14"/>
  </p:handoutMasterIdLst>
  <p:sldIdLst>
    <p:sldId id="327" r:id="rId2"/>
    <p:sldId id="328" r:id="rId3"/>
    <p:sldId id="329" r:id="rId4"/>
    <p:sldId id="330" r:id="rId5"/>
    <p:sldId id="331" r:id="rId6"/>
    <p:sldId id="332" r:id="rId7"/>
    <p:sldId id="337" r:id="rId8"/>
    <p:sldId id="333" r:id="rId9"/>
    <p:sldId id="334" r:id="rId10"/>
    <p:sldId id="335" r:id="rId11"/>
    <p:sldId id="336" r:id="rId1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89" autoAdjust="0"/>
    <p:restoredTop sz="92981" autoAdjust="0"/>
  </p:normalViewPr>
  <p:slideViewPr>
    <p:cSldViewPr>
      <p:cViewPr varScale="1">
        <p:scale>
          <a:sx n="87" d="100"/>
          <a:sy n="87" d="100"/>
        </p:scale>
        <p:origin x="97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2514600"/>
            <a:ext cx="6400800" cy="1752600"/>
          </a:xfrm>
        </p:spPr>
        <p:txBody>
          <a:bodyPr/>
          <a:lstStyle/>
          <a:p>
            <a:pPr defTabSz="914400" eaLnBrk="1" hangingPunct="1"/>
            <a:r>
              <a:rPr lang="en-US" sz="3200" dirty="0" smtClean="0"/>
              <a:t>Testing and Production</a:t>
            </a:r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63225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8990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265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355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Jasmine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285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and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0524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615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Karma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6556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Http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797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3840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JSPM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4915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/>
      <a:bodyPr/>
      <a:lstStyle/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39949</TotalTime>
  <Words>22</Words>
  <Application>Microsoft Office PowerPoint</Application>
  <PresentationFormat>On-screen Show (4:3)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PowerPoint Presentation</vt:lpstr>
      <vt:lpstr>Goals</vt:lpstr>
      <vt:lpstr>Using Jasmine</vt:lpstr>
      <vt:lpstr>Jasmine and TypeScript</vt:lpstr>
      <vt:lpstr>Running Tests</vt:lpstr>
      <vt:lpstr>Using Karma</vt:lpstr>
      <vt:lpstr>Testing Http</vt:lpstr>
      <vt:lpstr>Bundling</vt:lpstr>
      <vt:lpstr>Using JSPM</vt:lpstr>
      <vt:lpstr>Using WebPack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1960</cp:revision>
  <dcterms:created xsi:type="dcterms:W3CDTF">2007-12-27T20:50:38Z</dcterms:created>
  <dcterms:modified xsi:type="dcterms:W3CDTF">2015-12-29T02:54:18Z</dcterms:modified>
</cp:coreProperties>
</file>