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8" r:id="rId3"/>
    <p:sldId id="329" r:id="rId4"/>
    <p:sldId id="330" r:id="rId5"/>
    <p:sldId id="331" r:id="rId6"/>
    <p:sldId id="333" r:id="rId7"/>
    <p:sldId id="332" r:id="rId8"/>
    <p:sldId id="334" r:id="rId9"/>
    <p:sldId id="335" r:id="rId10"/>
    <p:sldId id="341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5" r:id="rId19"/>
    <p:sldId id="344" r:id="rId20"/>
    <p:sldId id="346" r:id="rId21"/>
    <p:sldId id="347" r:id="rId22"/>
    <p:sldId id="348" r:id="rId23"/>
    <p:sldId id="349" r:id="rId24"/>
    <p:sldId id="350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7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Templates</a:t>
            </a:r>
            <a:endParaRPr lang="en-US" sz="3200" dirty="0" smtClean="0"/>
          </a:p>
          <a:p>
            <a:pPr defTabSz="914400" eaLnBrk="1" hangingPunct="1"/>
            <a:r>
              <a:rPr lang="en-US" dirty="0" smtClean="0"/>
              <a:t>{{ binding }}</a:t>
            </a:r>
            <a:endParaRPr lang="en-US" dirty="0" smtClean="0"/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 versus </a:t>
            </a:r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0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22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9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25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65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24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15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6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40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92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9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(Elvis)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64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97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73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20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1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48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versus Production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1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90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29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61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71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Style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63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37970</TotalTime>
  <Words>60</Words>
  <Application>Microsoft Office PowerPoint</Application>
  <PresentationFormat>On-screen Show (4:3)</PresentationFormat>
  <Paragraphs>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The Role of Templates</vt:lpstr>
      <vt:lpstr>Interpolation</vt:lpstr>
      <vt:lpstr>Development versus Production</vt:lpstr>
      <vt:lpstr>Template Expressions</vt:lpstr>
      <vt:lpstr>Binding Overview</vt:lpstr>
      <vt:lpstr>Property Binding</vt:lpstr>
      <vt:lpstr>Attribute Binding</vt:lpstr>
      <vt:lpstr>Class and Style Binding</vt:lpstr>
      <vt:lpstr>Class Binding versus NgClass</vt:lpstr>
      <vt:lpstr>Event Binding</vt:lpstr>
      <vt:lpstr>$event</vt:lpstr>
      <vt:lpstr>Event Bubbling</vt:lpstr>
      <vt:lpstr>Two Way Binding</vt:lpstr>
      <vt:lpstr>NgIf</vt:lpstr>
      <vt:lpstr>NgSwitch</vt:lpstr>
      <vt:lpstr>NgFor</vt:lpstr>
      <vt:lpstr>Templates and Directives</vt:lpstr>
      <vt:lpstr>Template Variables</vt:lpstr>
      <vt:lpstr>Null Conditional (Elvis) Operators</vt:lpstr>
      <vt:lpstr>Pipes</vt:lpstr>
      <vt:lpstr>Pipe Parameters</vt:lpstr>
      <vt:lpstr>Custom Pipes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1915</cp:revision>
  <dcterms:created xsi:type="dcterms:W3CDTF">2007-12-27T20:50:38Z</dcterms:created>
  <dcterms:modified xsi:type="dcterms:W3CDTF">2015-12-26T05:22:52Z</dcterms:modified>
</cp:coreProperties>
</file>