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32" r:id="rId3"/>
    <p:sldId id="328" r:id="rId4"/>
    <p:sldId id="329" r:id="rId5"/>
    <p:sldId id="330" r:id="rId6"/>
    <p:sldId id="334" r:id="rId7"/>
    <p:sldId id="342" r:id="rId8"/>
    <p:sldId id="335" r:id="rId9"/>
    <p:sldId id="331" r:id="rId10"/>
    <p:sldId id="343" r:id="rId11"/>
    <p:sldId id="339" r:id="rId12"/>
    <p:sldId id="337" r:id="rId13"/>
    <p:sldId id="338" r:id="rId14"/>
    <p:sldId id="340" r:id="rId15"/>
    <p:sldId id="333" r:id="rId16"/>
    <p:sldId id="341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9" autoAdjust="0"/>
    <p:restoredTop sz="92981" autoAdjust="0"/>
  </p:normalViewPr>
  <p:slideViewPr>
    <p:cSldViewPr>
      <p:cViewPr varScale="1">
        <p:scale>
          <a:sx n="85" d="100"/>
          <a:sy n="85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Working with Forms</a:t>
            </a:r>
          </a:p>
          <a:p>
            <a:pPr defTabSz="914400" eaLnBrk="1" hangingPunct="1"/>
            <a:r>
              <a:rPr lang="en-US" dirty="0" smtClean="0"/>
              <a:t>[(</a:t>
            </a:r>
            <a:r>
              <a:rPr lang="en-US" dirty="0" err="1" smtClean="0"/>
              <a:t>ngModel</a:t>
            </a:r>
            <a:r>
              <a:rPr lang="en-US" dirty="0" smtClean="0"/>
              <a:t>)]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ngFormControl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Bind into component form</a:t>
            </a:r>
          </a:p>
          <a:p>
            <a:r>
              <a:rPr lang="en-US" dirty="0" smtClean="0"/>
              <a:t>Can also use instance variables</a:t>
            </a:r>
          </a:p>
          <a:p>
            <a:pPr lvl="1"/>
            <a:r>
              <a:rPr lang="en-US" dirty="0" smtClean="0"/>
              <a:t>Easy access from view but requires more code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47784"/>
            <a:ext cx="66294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" y="4824412"/>
            <a:ext cx="4362450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000625"/>
            <a:ext cx="4676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46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validation attributes (implicit)</a:t>
            </a:r>
          </a:p>
          <a:p>
            <a:r>
              <a:rPr lang="en-US" dirty="0" smtClean="0"/>
              <a:t>Register validations during form building (explicit)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05100"/>
            <a:ext cx="565785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348162"/>
            <a:ext cx="5334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0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Feedback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options</a:t>
            </a:r>
          </a:p>
          <a:p>
            <a:pPr lvl="1"/>
            <a:r>
              <a:rPr lang="en-US" dirty="0" smtClean="0"/>
              <a:t>Bind </a:t>
            </a:r>
            <a:r>
              <a:rPr lang="en-US" dirty="0"/>
              <a:t>to control or form valid property</a:t>
            </a:r>
          </a:p>
          <a:p>
            <a:pPr lvl="1"/>
            <a:r>
              <a:rPr lang="en-US" dirty="0"/>
              <a:t>Use </a:t>
            </a:r>
            <a:r>
              <a:rPr lang="en-US" dirty="0" err="1" smtClean="0"/>
              <a:t>hasError</a:t>
            </a:r>
            <a:endParaRPr lang="en-US" dirty="0" smtClean="0"/>
          </a:p>
          <a:p>
            <a:pPr lvl="1"/>
            <a:r>
              <a:rPr lang="en-US" dirty="0" smtClean="0"/>
              <a:t>Use automatic CSS classes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6600"/>
            <a:ext cx="4505325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863731"/>
            <a:ext cx="3571875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010025"/>
            <a:ext cx="6591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2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that take a control reference</a:t>
            </a:r>
          </a:p>
          <a:p>
            <a:r>
              <a:rPr lang="en-US" dirty="0" smtClean="0"/>
              <a:t>Return an object with keys for error flags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5314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9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Controls and forms have a </a:t>
            </a:r>
            <a:r>
              <a:rPr lang="en-US" dirty="0" err="1" smtClean="0"/>
              <a:t>valueChanged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6629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91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 data binding</a:t>
            </a:r>
          </a:p>
          <a:p>
            <a:r>
              <a:rPr lang="en-US" dirty="0" smtClean="0"/>
              <a:t>Keep a model in sync with the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28987"/>
            <a:ext cx="61531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4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Forms with Angular 2 provide many features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Control interaction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86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43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 user input</a:t>
            </a:r>
          </a:p>
          <a:p>
            <a:r>
              <a:rPr lang="en-US" dirty="0" smtClean="0"/>
              <a:t>Enforce validations</a:t>
            </a:r>
          </a:p>
          <a:p>
            <a:r>
              <a:rPr lang="en-US" dirty="0" smtClean="0"/>
              <a:t>Provide visual feedback on form status</a:t>
            </a:r>
          </a:p>
        </p:txBody>
      </p:sp>
      <p:pic>
        <p:nvPicPr>
          <p:cNvPr id="1026" name="Picture 2" descr="http://www.multyshades.com/wp-content/uploads/2011/12/Twitter-Sign-up-Page-using-HTML5-And-CSS3-no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05150"/>
            <a:ext cx="5048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5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Or Not Two-Way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</a:t>
            </a:r>
            <a:r>
              <a:rPr lang="en-US" u="sng" dirty="0" smtClean="0"/>
              <a:t>like</a:t>
            </a:r>
            <a:r>
              <a:rPr lang="en-US" dirty="0" smtClean="0"/>
              <a:t> two-way data binding?</a:t>
            </a:r>
          </a:p>
          <a:p>
            <a:pPr lvl="1"/>
            <a:r>
              <a:rPr lang="en-US" dirty="0" smtClean="0"/>
              <a:t>Use [(</a:t>
            </a:r>
            <a:r>
              <a:rPr lang="en-US" dirty="0" err="1" smtClean="0"/>
              <a:t>ngModel</a:t>
            </a:r>
            <a:r>
              <a:rPr lang="en-US" dirty="0" smtClean="0"/>
              <a:t>)]</a:t>
            </a:r>
          </a:p>
          <a:p>
            <a:r>
              <a:rPr lang="en-US" dirty="0" smtClean="0"/>
              <a:t>Do you </a:t>
            </a:r>
            <a:r>
              <a:rPr lang="en-US" u="sng" dirty="0" smtClean="0"/>
              <a:t>not like</a:t>
            </a:r>
            <a:r>
              <a:rPr lang="en-US" dirty="0" smtClean="0"/>
              <a:t> two-way data binding?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FormBuilder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52600" y="3886200"/>
            <a:ext cx="1905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&lt;input&gt;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3886200"/>
            <a:ext cx="1905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movie.title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 bwMode="auto">
          <a:xfrm>
            <a:off x="3657600" y="4610100"/>
            <a:ext cx="762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0183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NgForm</a:t>
            </a:r>
            <a:r>
              <a:rPr lang="en-US" dirty="0" smtClean="0"/>
              <a:t> automatically associates with any form element</a:t>
            </a:r>
          </a:p>
          <a:p>
            <a:pPr lvl="1"/>
            <a:r>
              <a:rPr lang="en-US" dirty="0" smtClean="0"/>
              <a:t>Provides an API to check status, fetch values</a:t>
            </a:r>
          </a:p>
          <a:p>
            <a:r>
              <a:rPr lang="en-US" dirty="0" smtClean="0"/>
              <a:t>Include FORM_DIRECTIVES on the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261937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581400"/>
            <a:ext cx="4752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Represents a single input field</a:t>
            </a:r>
          </a:p>
          <a:p>
            <a:pPr lvl="1"/>
            <a:r>
              <a:rPr lang="en-US" dirty="0" smtClean="0"/>
              <a:t>API can check state and value</a:t>
            </a:r>
          </a:p>
          <a:p>
            <a:pPr lvl="1"/>
            <a:r>
              <a:rPr lang="en-US" dirty="0" smtClean="0"/>
              <a:t>Encapsulates validations</a:t>
            </a:r>
          </a:p>
          <a:p>
            <a:r>
              <a:rPr lang="en-US" dirty="0" smtClean="0"/>
              <a:t>Will associate itself with </a:t>
            </a:r>
            <a:r>
              <a:rPr lang="en-US" dirty="0" smtClean="0"/>
              <a:t>an </a:t>
            </a:r>
            <a:r>
              <a:rPr lang="en-US" dirty="0" err="1" smtClean="0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95700"/>
            <a:ext cx="4429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73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gControlGroup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collection of </a:t>
            </a:r>
            <a:r>
              <a:rPr lang="en-US" dirty="0" err="1" smtClean="0"/>
              <a:t>NgControl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Provides state and value for entire collection</a:t>
            </a:r>
          </a:p>
          <a:p>
            <a:pPr lvl="1"/>
            <a:r>
              <a:rPr lang="en-US" dirty="0" smtClean="0"/>
              <a:t>Value returns an object of key-value pairs</a:t>
            </a:r>
          </a:p>
          <a:p>
            <a:r>
              <a:rPr lang="en-US" dirty="0" err="1" smtClean="0"/>
              <a:t>NgForm</a:t>
            </a:r>
            <a:r>
              <a:rPr lang="en-US" dirty="0" smtClean="0"/>
              <a:t> provides a control group</a:t>
            </a:r>
          </a:p>
          <a:p>
            <a:pPr lvl="1"/>
            <a:r>
              <a:rPr lang="en-US" dirty="0" smtClean="0"/>
              <a:t>And an </a:t>
            </a:r>
            <a:r>
              <a:rPr lang="en-US" dirty="0" err="1" smtClean="0"/>
              <a:t>ngSubmit</a:t>
            </a:r>
            <a:r>
              <a:rPr lang="en-US" dirty="0" smtClean="0"/>
              <a:t> event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86200"/>
            <a:ext cx="4810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30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versus Explicit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forms are template driven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ngForm</a:t>
            </a:r>
            <a:r>
              <a:rPr lang="en-US" dirty="0" smtClean="0"/>
              <a:t> and </a:t>
            </a:r>
            <a:r>
              <a:rPr lang="en-US" dirty="0" err="1" smtClean="0"/>
              <a:t>ngControl</a:t>
            </a:r>
            <a:r>
              <a:rPr lang="en-US" dirty="0" smtClean="0"/>
              <a:t> in a template</a:t>
            </a:r>
          </a:p>
          <a:p>
            <a:r>
              <a:rPr lang="en-US" dirty="0" smtClean="0"/>
              <a:t>Explicit forms require some component code</a:t>
            </a:r>
          </a:p>
          <a:p>
            <a:pPr lvl="1"/>
            <a:r>
              <a:rPr lang="en-US" dirty="0" smtClean="0"/>
              <a:t>More powerful and gives programmatic access to controls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86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3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Injectable service</a:t>
            </a:r>
          </a:p>
          <a:p>
            <a:r>
              <a:rPr lang="en-US" dirty="0" smtClean="0"/>
              <a:t>API for creating control groups with controls</a:t>
            </a:r>
          </a:p>
          <a:p>
            <a:r>
              <a:rPr lang="en-US" dirty="0" smtClean="0"/>
              <a:t>Associate with form using </a:t>
            </a:r>
            <a:r>
              <a:rPr lang="en-US" dirty="0" err="1" smtClean="0"/>
              <a:t>ngFormModel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14650"/>
            <a:ext cx="501015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57750"/>
            <a:ext cx="5076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8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ngFormModel</a:t>
            </a:r>
            <a:r>
              <a:rPr lang="en-US" dirty="0" smtClean="0"/>
              <a:t> and </a:t>
            </a:r>
            <a:r>
              <a:rPr lang="en-US" dirty="0" err="1" smtClean="0"/>
              <a:t>ngFormControl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171700"/>
            <a:ext cx="23622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ngForm</a:t>
            </a:r>
            <a:endParaRPr lang="en-US" dirty="0" smtClean="0"/>
          </a:p>
          <a:p>
            <a:pPr algn="ctr"/>
            <a:r>
              <a:rPr lang="en-US" dirty="0" err="1" smtClean="0"/>
              <a:t>ngControl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2159295"/>
            <a:ext cx="23622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ngFormModel</a:t>
            </a:r>
            <a:endParaRPr lang="en-US" dirty="0" smtClean="0"/>
          </a:p>
          <a:p>
            <a:pPr algn="ctr"/>
            <a:r>
              <a:rPr lang="en-US" dirty="0" err="1" smtClean="0"/>
              <a:t>ngFormControl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4343400"/>
            <a:ext cx="23622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Control Group</a:t>
            </a:r>
          </a:p>
          <a:p>
            <a:pPr algn="ctr"/>
            <a:r>
              <a:rPr lang="en-US" dirty="0" smtClean="0"/>
              <a:t>(implicit)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4394790"/>
            <a:ext cx="23622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dirty="0" err="1" smtClean="0"/>
              <a:t>FormBuilder</a:t>
            </a:r>
            <a:endParaRPr lang="en-US" dirty="0" smtClean="0"/>
          </a:p>
          <a:p>
            <a:pPr algn="ctr"/>
            <a:r>
              <a:rPr lang="en-US" dirty="0" smtClean="0"/>
              <a:t>(explicit)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2438400" y="3810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5600700" y="3810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4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40043</TotalTime>
  <Words>283</Words>
  <Application>Microsoft Office PowerPoint</Application>
  <PresentationFormat>On-screen Show (4:3)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Goals</vt:lpstr>
      <vt:lpstr>Two-Way Or Not Two-Way</vt:lpstr>
      <vt:lpstr>NgForm</vt:lpstr>
      <vt:lpstr>NgControl</vt:lpstr>
      <vt:lpstr>NgControlGroup</vt:lpstr>
      <vt:lpstr>Implicit versus Explicit Forms</vt:lpstr>
      <vt:lpstr>FormBuilder</vt:lpstr>
      <vt:lpstr>ngFormModel and ngFormControl</vt:lpstr>
      <vt:lpstr>Using ngFormControl</vt:lpstr>
      <vt:lpstr>Validations</vt:lpstr>
      <vt:lpstr>Visual Feedback</vt:lpstr>
      <vt:lpstr>Custom Validations</vt:lpstr>
      <vt:lpstr>Change Subscriptions</vt:lpstr>
      <vt:lpstr>ngModel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1957</cp:revision>
  <dcterms:created xsi:type="dcterms:W3CDTF">2007-12-27T20:50:38Z</dcterms:created>
  <dcterms:modified xsi:type="dcterms:W3CDTF">2016-01-12T14:51:03Z</dcterms:modified>
</cp:coreProperties>
</file>