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328" r:id="rId3"/>
    <p:sldId id="329" r:id="rId4"/>
    <p:sldId id="331" r:id="rId5"/>
    <p:sldId id="333" r:id="rId6"/>
    <p:sldId id="332" r:id="rId7"/>
    <p:sldId id="334" r:id="rId8"/>
    <p:sldId id="335" r:id="rId9"/>
    <p:sldId id="341" r:id="rId10"/>
    <p:sldId id="336" r:id="rId11"/>
    <p:sldId id="337" r:id="rId12"/>
    <p:sldId id="338" r:id="rId13"/>
    <p:sldId id="339" r:id="rId14"/>
    <p:sldId id="351" r:id="rId15"/>
    <p:sldId id="340" r:id="rId16"/>
    <p:sldId id="345" r:id="rId17"/>
    <p:sldId id="342" r:id="rId18"/>
    <p:sldId id="343" r:id="rId19"/>
    <p:sldId id="344" r:id="rId20"/>
    <p:sldId id="346" r:id="rId21"/>
    <p:sldId id="347" r:id="rId22"/>
    <p:sldId id="349" r:id="rId23"/>
    <p:sldId id="350" r:id="rId2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2981" autoAdjust="0"/>
  </p:normalViewPr>
  <p:slideViewPr>
    <p:cSldViewPr>
      <p:cViewPr varScale="1">
        <p:scale>
          <a:sx n="87" d="100"/>
          <a:sy n="87" d="100"/>
        </p:scale>
        <p:origin x="7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 smtClean="0"/>
              <a:t>Templates</a:t>
            </a:r>
          </a:p>
          <a:p>
            <a:pPr defTabSz="914400" eaLnBrk="1" hangingPunct="1"/>
            <a:r>
              <a:rPr lang="en-US" dirty="0" smtClean="0"/>
              <a:t>{{ binding }}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( ) or </a:t>
            </a:r>
            <a:r>
              <a:rPr lang="en-US" i="1" dirty="0" smtClean="0"/>
              <a:t>on with any DOM event</a:t>
            </a:r>
          </a:p>
          <a:p>
            <a:r>
              <a:rPr lang="en-US" dirty="0" smtClean="0"/>
              <a:t>No special directives needed for new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67913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82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$event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DOM event information to event handler</a:t>
            </a:r>
          </a:p>
          <a:p>
            <a:r>
              <a:rPr lang="en-US" dirty="0" smtClean="0"/>
              <a:t>Directives can also emit events (more later)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492442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038600"/>
            <a:ext cx="5000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99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DOM events bubble upwards</a:t>
            </a:r>
          </a:p>
          <a:p>
            <a:pPr lvl="1"/>
            <a:r>
              <a:rPr lang="en-US" dirty="0" smtClean="0"/>
              <a:t>Return false </a:t>
            </a:r>
            <a:r>
              <a:rPr lang="en-US" dirty="0" smtClean="0"/>
              <a:t>or use event API to </a:t>
            </a:r>
            <a:r>
              <a:rPr lang="en-US" dirty="0" smtClean="0"/>
              <a:t>stop </a:t>
            </a:r>
            <a:r>
              <a:rPr lang="en-US" dirty="0" smtClean="0"/>
              <a:t>bubbling</a:t>
            </a:r>
            <a:endParaRPr lang="en-US" dirty="0" smtClean="0"/>
          </a:p>
          <a:p>
            <a:r>
              <a:rPr lang="en-US" dirty="0" smtClean="0"/>
              <a:t>Event delegation more efficient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486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2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[( )] with </a:t>
            </a:r>
            <a:r>
              <a:rPr lang="en-US" dirty="0" err="1" smtClean="0"/>
              <a:t>ngModel</a:t>
            </a:r>
            <a:r>
              <a:rPr lang="en-US" dirty="0" smtClean="0"/>
              <a:t> to synchronize an input with a model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32526"/>
            <a:ext cx="6153150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409950"/>
            <a:ext cx="650557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871305"/>
            <a:ext cx="5791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46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Built-in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binding syntax doesn’t require as many low level directives</a:t>
            </a:r>
          </a:p>
          <a:p>
            <a:pPr lvl="1"/>
            <a:r>
              <a:rPr lang="en-US" dirty="0" smtClean="0"/>
              <a:t>No need for </a:t>
            </a:r>
            <a:r>
              <a:rPr lang="en-US" dirty="0" err="1" smtClean="0"/>
              <a:t>ngMouseOver</a:t>
            </a:r>
            <a:r>
              <a:rPr lang="en-US" dirty="0" smtClean="0"/>
              <a:t> and </a:t>
            </a:r>
            <a:r>
              <a:rPr lang="en-US" dirty="0" err="1" smtClean="0"/>
              <a:t>ngClick</a:t>
            </a:r>
            <a:r>
              <a:rPr lang="en-US" dirty="0" smtClean="0"/>
              <a:t>, for example</a:t>
            </a:r>
          </a:p>
          <a:p>
            <a:r>
              <a:rPr lang="en-US" dirty="0" smtClean="0"/>
              <a:t>Ng2 directives are helpers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gClass</a:t>
            </a:r>
            <a:r>
              <a:rPr lang="en-US" dirty="0" smtClean="0"/>
              <a:t>, for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6600"/>
            <a:ext cx="682942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748212"/>
            <a:ext cx="5162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4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NgIf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or remove element from 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78344"/>
            <a:ext cx="5419725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312260"/>
            <a:ext cx="70675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62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Things Work - &lt;template&gt;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Defined in HTML5 specification</a:t>
            </a:r>
          </a:p>
          <a:p>
            <a:r>
              <a:rPr lang="en-US" dirty="0" smtClean="0"/>
              <a:t>Holds HTML fragments</a:t>
            </a:r>
          </a:p>
          <a:p>
            <a:pPr lvl="1"/>
            <a:r>
              <a:rPr lang="en-US" dirty="0" smtClean="0"/>
              <a:t>Browser will not render fragments</a:t>
            </a:r>
          </a:p>
          <a:p>
            <a:pPr lvl="1"/>
            <a:r>
              <a:rPr lang="en-US" dirty="0" smtClean="0"/>
              <a:t>Fragments are managed by scripts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4257675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3521319"/>
            <a:ext cx="5476875" cy="1724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367337"/>
            <a:ext cx="54197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64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NgSwitch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 switch statement for DOM manipulation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7239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1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NgFor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 over a collection to clone a template once for each item</a:t>
            </a:r>
          </a:p>
          <a:p>
            <a:pPr lvl="1"/>
            <a:r>
              <a:rPr lang="en-US" dirty="0" smtClean="0"/>
              <a:t>Provides index, last, even, odd for aliasing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95575"/>
            <a:ext cx="6553200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552950"/>
            <a:ext cx="7677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3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creates a local template variable</a:t>
            </a:r>
          </a:p>
          <a:p>
            <a:pPr lvl="1"/>
            <a:r>
              <a:rPr lang="en-US" dirty="0" smtClean="0"/>
              <a:t>Usable from siblings and children</a:t>
            </a:r>
          </a:p>
          <a:p>
            <a:r>
              <a:rPr lang="en-US" dirty="0" smtClean="0"/>
              <a:t>Directive sets the variable</a:t>
            </a:r>
          </a:p>
          <a:p>
            <a:r>
              <a:rPr lang="en-US" dirty="0" smtClean="0"/>
              <a:t>Or, variable refers to the element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2" y="3200400"/>
            <a:ext cx="6553200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941277"/>
            <a:ext cx="58578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692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Templates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kern="0" smtClean="0"/>
              <a:t>Components</a:t>
            </a:r>
          </a:p>
          <a:p>
            <a:pPr lvl="1"/>
            <a:r>
              <a:rPr lang="en-US" kern="0" smtClean="0"/>
              <a:t>No direct DOM manipulation</a:t>
            </a:r>
          </a:p>
          <a:p>
            <a:r>
              <a:rPr lang="en-US" kern="0" smtClean="0"/>
              <a:t>Templates</a:t>
            </a:r>
          </a:p>
          <a:p>
            <a:pPr lvl="1"/>
            <a:r>
              <a:rPr lang="en-US" kern="0" smtClean="0"/>
              <a:t>No serious model manipulation</a:t>
            </a:r>
            <a:endParaRPr lang="en-US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@Component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7" name="Up Arrow 6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properties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Up Arrow 7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events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1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Conditional (Elvis)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 dereferencing null and undefined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1400"/>
            <a:ext cx="761047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114550"/>
            <a:ext cx="4781550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819650"/>
            <a:ext cx="4867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46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 format a model value for display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95600"/>
            <a:ext cx="6397574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9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Pipes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22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@Component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Up Arrow 5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properties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Up Arrow 6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events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71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 evaluated against parent component</a:t>
            </a:r>
          </a:p>
          <a:p>
            <a:pPr lvl="1"/>
            <a:r>
              <a:rPr lang="en-US" dirty="0" smtClean="0"/>
              <a:t>No access to global scope</a:t>
            </a:r>
          </a:p>
          <a:p>
            <a:pPr lvl="1"/>
            <a:r>
              <a:rPr lang="en-US" dirty="0" smtClean="0"/>
              <a:t>Somewhat forgiving (errors logged to console)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71800"/>
            <a:ext cx="360997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495800"/>
            <a:ext cx="467677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38" y="5457825"/>
            <a:ext cx="6648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44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literals and array literals are allowed</a:t>
            </a:r>
          </a:p>
          <a:p>
            <a:r>
              <a:rPr lang="en-US" dirty="0" smtClean="0"/>
              <a:t>Statements only allowed for events</a:t>
            </a:r>
          </a:p>
          <a:p>
            <a:r>
              <a:rPr lang="en-US" dirty="0" smtClean="0"/>
              <a:t>No keywords (</a:t>
            </a:r>
            <a:r>
              <a:rPr lang="en-US" i="1" dirty="0" smtClean="0"/>
              <a:t>new</a:t>
            </a:r>
            <a:r>
              <a:rPr lang="en-US" dirty="0" smtClean="0"/>
              <a:t>, </a:t>
            </a:r>
            <a:r>
              <a:rPr lang="en-US" i="1" dirty="0" smtClean="0"/>
              <a:t>if</a:t>
            </a:r>
            <a:r>
              <a:rPr lang="en-US" dirty="0" smtClean="0"/>
              <a:t>, </a:t>
            </a:r>
            <a:r>
              <a:rPr lang="en-US" i="1" dirty="0" smtClean="0"/>
              <a:t>class</a:t>
            </a:r>
            <a:r>
              <a:rPr lang="en-US" dirty="0" smtClean="0"/>
              <a:t>, </a:t>
            </a:r>
            <a:r>
              <a:rPr lang="en-US" i="1" dirty="0" smtClean="0"/>
              <a:t>function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Angular uses a parser to understand expressions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581400"/>
            <a:ext cx="75247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39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1805066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Event Binding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52800" y="1805066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000" dirty="0" smtClean="0">
                <a:latin typeface="Tekton Pro" pitchFamily="34" charset="0"/>
              </a:rPr>
              <a:t>Property Binding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19800" y="1805066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Event Binding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28800" y="3733800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Attribute Binding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54315" y="3732551"/>
            <a:ext cx="22860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Two Way Binding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92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 ] or bind are property bindings</a:t>
            </a:r>
          </a:p>
          <a:p>
            <a:pPr lvl="1"/>
            <a:r>
              <a:rPr lang="en-US" dirty="0" smtClean="0"/>
              <a:t>Binding to </a:t>
            </a:r>
            <a:r>
              <a:rPr lang="en-US" b="1" dirty="0" smtClean="0"/>
              <a:t>properties</a:t>
            </a:r>
            <a:r>
              <a:rPr lang="en-US" dirty="0" smtClean="0"/>
              <a:t> not </a:t>
            </a:r>
            <a:r>
              <a:rPr lang="en-US" b="1" dirty="0" smtClean="0"/>
              <a:t>attributes</a:t>
            </a:r>
          </a:p>
          <a:p>
            <a:r>
              <a:rPr lang="en-US" dirty="0" smtClean="0"/>
              <a:t>Also works with custom components and directives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7600"/>
            <a:ext cx="54673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36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attributes are backed by a property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ria-* attributes, for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3105150"/>
            <a:ext cx="7877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7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Style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ngClass</a:t>
            </a:r>
            <a:r>
              <a:rPr lang="en-US" dirty="0" smtClean="0"/>
              <a:t> and </a:t>
            </a:r>
            <a:r>
              <a:rPr lang="en-US" dirty="0" err="1" smtClean="0"/>
              <a:t>ngStyle</a:t>
            </a:r>
            <a:endParaRPr lang="en-US" dirty="0" smtClean="0"/>
          </a:p>
          <a:p>
            <a:pPr lvl="1"/>
            <a:r>
              <a:rPr lang="en-US" dirty="0" smtClean="0"/>
              <a:t>Special directives for special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938462"/>
            <a:ext cx="68294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36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Binding versus </a:t>
            </a:r>
            <a:r>
              <a:rPr lang="en-US" dirty="0" err="1" smtClean="0"/>
              <a:t>NgClass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approaches for binding classes and styles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90800"/>
            <a:ext cx="682942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062412"/>
            <a:ext cx="5162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0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39593</TotalTime>
  <Words>368</Words>
  <Application>Microsoft Office PowerPoint</Application>
  <PresentationFormat>On-screen Show (4:3)</PresentationFormat>
  <Paragraphs>83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The Role of Templates</vt:lpstr>
      <vt:lpstr>Interpolation</vt:lpstr>
      <vt:lpstr>Template Expressions</vt:lpstr>
      <vt:lpstr>Binding Overview</vt:lpstr>
      <vt:lpstr>Property Binding</vt:lpstr>
      <vt:lpstr>Attribute Binding</vt:lpstr>
      <vt:lpstr>Class and Style Binding</vt:lpstr>
      <vt:lpstr>Class Binding versus NgClass</vt:lpstr>
      <vt:lpstr>Event Binding</vt:lpstr>
      <vt:lpstr>$event</vt:lpstr>
      <vt:lpstr>Event Bubbling</vt:lpstr>
      <vt:lpstr>Two Way Binding</vt:lpstr>
      <vt:lpstr>Using Built-in Directives</vt:lpstr>
      <vt:lpstr>NgIf</vt:lpstr>
      <vt:lpstr>How Things Work - &lt;template&gt;</vt:lpstr>
      <vt:lpstr>NgSwitch</vt:lpstr>
      <vt:lpstr>NgFor</vt:lpstr>
      <vt:lpstr>Template Variables</vt:lpstr>
      <vt:lpstr>Null Conditional (Elvis) Operators</vt:lpstr>
      <vt:lpstr>Pipes</vt:lpstr>
      <vt:lpstr>Custom Pipes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1938</cp:revision>
  <dcterms:created xsi:type="dcterms:W3CDTF">2007-12-27T20:50:38Z</dcterms:created>
  <dcterms:modified xsi:type="dcterms:W3CDTF">2015-12-28T14:55:43Z</dcterms:modified>
</cp:coreProperties>
</file>