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72" r:id="rId1"/>
    <p:sldMasterId id="2147483778" r:id="rId2"/>
  </p:sldMasterIdLst>
  <p:notesMasterIdLst>
    <p:notesMasterId r:id="rId32"/>
  </p:notesMasterIdLst>
  <p:handoutMasterIdLst>
    <p:handoutMasterId r:id="rId33"/>
  </p:handoutMasterIdLst>
  <p:sldIdLst>
    <p:sldId id="327" r:id="rId3"/>
    <p:sldId id="356" r:id="rId4"/>
    <p:sldId id="359" r:id="rId5"/>
    <p:sldId id="329" r:id="rId6"/>
    <p:sldId id="330" r:id="rId7"/>
    <p:sldId id="331" r:id="rId8"/>
    <p:sldId id="332" r:id="rId9"/>
    <p:sldId id="333" r:id="rId10"/>
    <p:sldId id="335" r:id="rId11"/>
    <p:sldId id="334" r:id="rId12"/>
    <p:sldId id="336" r:id="rId13"/>
    <p:sldId id="337" r:id="rId14"/>
    <p:sldId id="338" r:id="rId15"/>
    <p:sldId id="339" r:id="rId16"/>
    <p:sldId id="341" r:id="rId17"/>
    <p:sldId id="340" r:id="rId18"/>
    <p:sldId id="342" r:id="rId19"/>
    <p:sldId id="343" r:id="rId20"/>
    <p:sldId id="344" r:id="rId21"/>
    <p:sldId id="352" r:id="rId22"/>
    <p:sldId id="353" r:id="rId23"/>
    <p:sldId id="355" r:id="rId24"/>
    <p:sldId id="354" r:id="rId25"/>
    <p:sldId id="346" r:id="rId26"/>
    <p:sldId id="347" r:id="rId27"/>
    <p:sldId id="348" r:id="rId28"/>
    <p:sldId id="349" r:id="rId29"/>
    <p:sldId id="345" r:id="rId30"/>
    <p:sldId id="358" r:id="rId31"/>
  </p:sldIdLst>
  <p:sldSz cx="9144000" cy="6858000" type="screen4x3"/>
  <p:notesSz cx="7302500" cy="9588500"/>
  <p:defaultTextStyle>
    <a:defPPr>
      <a:defRPr lang="en-US"/>
    </a:defPPr>
    <a:lvl1pPr algn="ctr" rtl="0" eaLnBrk="0" fontAlgn="base" hangingPunct="0">
      <a:spcBef>
        <a:spcPct val="0"/>
      </a:spcBef>
      <a:spcAft>
        <a:spcPct val="0"/>
      </a:spcAft>
      <a:defRPr sz="1600" b="1" kern="1200">
        <a:solidFill>
          <a:schemeClr val="tx1"/>
        </a:solidFill>
        <a:latin typeface="Arial" charset="0"/>
        <a:ea typeface="+mn-ea"/>
        <a:cs typeface="+mn-cs"/>
      </a:defRPr>
    </a:lvl1pPr>
    <a:lvl2pPr marL="457200" algn="ctr" rtl="0" eaLnBrk="0" fontAlgn="base" hangingPunct="0">
      <a:spcBef>
        <a:spcPct val="0"/>
      </a:spcBef>
      <a:spcAft>
        <a:spcPct val="0"/>
      </a:spcAft>
      <a:defRPr sz="1600" b="1" kern="1200">
        <a:solidFill>
          <a:schemeClr val="tx1"/>
        </a:solidFill>
        <a:latin typeface="Arial" charset="0"/>
        <a:ea typeface="+mn-ea"/>
        <a:cs typeface="+mn-cs"/>
      </a:defRPr>
    </a:lvl2pPr>
    <a:lvl3pPr marL="914400" algn="ctr" rtl="0" eaLnBrk="0" fontAlgn="base" hangingPunct="0">
      <a:spcBef>
        <a:spcPct val="0"/>
      </a:spcBef>
      <a:spcAft>
        <a:spcPct val="0"/>
      </a:spcAft>
      <a:defRPr sz="1600" b="1" kern="1200">
        <a:solidFill>
          <a:schemeClr val="tx1"/>
        </a:solidFill>
        <a:latin typeface="Arial" charset="0"/>
        <a:ea typeface="+mn-ea"/>
        <a:cs typeface="+mn-cs"/>
      </a:defRPr>
    </a:lvl3pPr>
    <a:lvl4pPr marL="1371600" algn="ctr" rtl="0" eaLnBrk="0" fontAlgn="base" hangingPunct="0">
      <a:spcBef>
        <a:spcPct val="0"/>
      </a:spcBef>
      <a:spcAft>
        <a:spcPct val="0"/>
      </a:spcAft>
      <a:defRPr sz="1600" b="1" kern="1200">
        <a:solidFill>
          <a:schemeClr val="tx1"/>
        </a:solidFill>
        <a:latin typeface="Arial" charset="0"/>
        <a:ea typeface="+mn-ea"/>
        <a:cs typeface="+mn-cs"/>
      </a:defRPr>
    </a:lvl4pPr>
    <a:lvl5pPr marL="1828800" algn="ctr" rtl="0" eaLnBrk="0" fontAlgn="base" hangingPunct="0">
      <a:spcBef>
        <a:spcPct val="0"/>
      </a:spcBef>
      <a:spcAft>
        <a:spcPct val="0"/>
      </a:spcAft>
      <a:defRPr sz="1600" b="1" kern="1200">
        <a:solidFill>
          <a:schemeClr val="tx1"/>
        </a:solidFill>
        <a:latin typeface="Arial" charset="0"/>
        <a:ea typeface="+mn-ea"/>
        <a:cs typeface="+mn-cs"/>
      </a:defRPr>
    </a:lvl5pPr>
    <a:lvl6pPr marL="2286000" algn="l" defTabSz="914400" rtl="0" eaLnBrk="1" latinLnBrk="0" hangingPunct="1">
      <a:defRPr sz="1600" b="1" kern="1200">
        <a:solidFill>
          <a:schemeClr val="tx1"/>
        </a:solidFill>
        <a:latin typeface="Arial" charset="0"/>
        <a:ea typeface="+mn-ea"/>
        <a:cs typeface="+mn-cs"/>
      </a:defRPr>
    </a:lvl6pPr>
    <a:lvl7pPr marL="2743200" algn="l" defTabSz="914400" rtl="0" eaLnBrk="1" latinLnBrk="0" hangingPunct="1">
      <a:defRPr sz="1600" b="1" kern="1200">
        <a:solidFill>
          <a:schemeClr val="tx1"/>
        </a:solidFill>
        <a:latin typeface="Arial" charset="0"/>
        <a:ea typeface="+mn-ea"/>
        <a:cs typeface="+mn-cs"/>
      </a:defRPr>
    </a:lvl7pPr>
    <a:lvl8pPr marL="3200400" algn="l" defTabSz="914400" rtl="0" eaLnBrk="1" latinLnBrk="0" hangingPunct="1">
      <a:defRPr sz="1600" b="1" kern="1200">
        <a:solidFill>
          <a:schemeClr val="tx1"/>
        </a:solidFill>
        <a:latin typeface="Arial" charset="0"/>
        <a:ea typeface="+mn-ea"/>
        <a:cs typeface="+mn-cs"/>
      </a:defRPr>
    </a:lvl8pPr>
    <a:lvl9pPr marL="3657600" algn="l" defTabSz="914400" rtl="0" eaLnBrk="1" latinLnBrk="0" hangingPunct="1">
      <a:defRPr sz="1600" b="1"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BC1063F8-85A7-408F-A003-CAC13EF81AAD}">
          <p14:sldIdLst>
            <p14:sldId id="327"/>
            <p14:sldId id="356"/>
            <p14:sldId id="359"/>
            <p14:sldId id="329"/>
            <p14:sldId id="330"/>
            <p14:sldId id="331"/>
            <p14:sldId id="332"/>
            <p14:sldId id="333"/>
            <p14:sldId id="335"/>
            <p14:sldId id="334"/>
            <p14:sldId id="336"/>
            <p14:sldId id="337"/>
            <p14:sldId id="338"/>
            <p14:sldId id="339"/>
            <p14:sldId id="341"/>
            <p14:sldId id="340"/>
            <p14:sldId id="342"/>
            <p14:sldId id="343"/>
            <p14:sldId id="344"/>
            <p14:sldId id="352"/>
            <p14:sldId id="353"/>
            <p14:sldId id="355"/>
            <p14:sldId id="354"/>
            <p14:sldId id="346"/>
            <p14:sldId id="347"/>
            <p14:sldId id="348"/>
            <p14:sldId id="349"/>
            <p14:sldId id="345"/>
            <p14:sldId id="358"/>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020">
          <p15:clr>
            <a:srgbClr val="A4A3A4"/>
          </p15:clr>
        </p15:guide>
        <p15:guide id="2" pos="23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AEA"/>
    <a:srgbClr val="FFFFCC"/>
    <a:srgbClr val="A4D289"/>
    <a:srgbClr val="FF9119"/>
    <a:srgbClr val="FF9121"/>
    <a:srgbClr val="5DB0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9" autoAdjust="0"/>
    <p:restoredTop sz="94627" autoAdjust="0"/>
  </p:normalViewPr>
  <p:slideViewPr>
    <p:cSldViewPr>
      <p:cViewPr varScale="1">
        <p:scale>
          <a:sx n="102" d="100"/>
          <a:sy n="102" d="100"/>
        </p:scale>
        <p:origin x="696" y="72"/>
      </p:cViewPr>
      <p:guideLst>
        <p:guide orient="horz" pos="2160"/>
        <p:guide pos="2880"/>
      </p:guideLst>
    </p:cSldViewPr>
  </p:slideViewPr>
  <p:outlineViewPr>
    <p:cViewPr>
      <p:scale>
        <a:sx n="33" d="100"/>
        <a:sy n="33" d="100"/>
      </p:scale>
      <p:origin x="0" y="306"/>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4" d="100"/>
          <a:sy n="64" d="100"/>
        </p:scale>
        <p:origin x="-2766" y="-114"/>
      </p:cViewPr>
      <p:guideLst>
        <p:guide orient="horz" pos="3020"/>
        <p:guide pos="230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3888" cy="479425"/>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4137025" y="0"/>
            <a:ext cx="3163888" cy="479425"/>
          </a:xfrm>
          <a:prstGeom prst="rect">
            <a:avLst/>
          </a:prstGeom>
        </p:spPr>
        <p:txBody>
          <a:bodyPr vert="horz" lIns="91440" tIns="45720" rIns="91440" bIns="45720" rtlCol="0"/>
          <a:lstStyle>
            <a:lvl1pPr algn="r">
              <a:defRPr sz="1200"/>
            </a:lvl1pPr>
          </a:lstStyle>
          <a:p>
            <a:pPr>
              <a:defRPr/>
            </a:pPr>
            <a:fld id="{9D4384C5-E6B0-428D-8E73-CA215AF2A4E3}" type="datetimeFigureOut">
              <a:rPr lang="en-US"/>
              <a:pPr>
                <a:defRPr/>
              </a:pPr>
              <a:t>10/16/2015</a:t>
            </a:fld>
            <a:endParaRPr lang="en-US"/>
          </a:p>
        </p:txBody>
      </p:sp>
      <p:sp>
        <p:nvSpPr>
          <p:cNvPr id="4" name="Footer Placeholder 3"/>
          <p:cNvSpPr>
            <a:spLocks noGrp="1"/>
          </p:cNvSpPr>
          <p:nvPr>
            <p:ph type="ftr" sz="quarter" idx="2"/>
          </p:nvPr>
        </p:nvSpPr>
        <p:spPr>
          <a:xfrm>
            <a:off x="0" y="9107488"/>
            <a:ext cx="3163888" cy="479425"/>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4137025" y="9107488"/>
            <a:ext cx="3163888" cy="479425"/>
          </a:xfrm>
          <a:prstGeom prst="rect">
            <a:avLst/>
          </a:prstGeom>
        </p:spPr>
        <p:txBody>
          <a:bodyPr vert="horz" lIns="91440" tIns="45720" rIns="91440" bIns="45720" rtlCol="0" anchor="b"/>
          <a:lstStyle>
            <a:lvl1pPr algn="r">
              <a:defRPr sz="1200"/>
            </a:lvl1pPr>
          </a:lstStyle>
          <a:p>
            <a:pPr>
              <a:defRPr/>
            </a:pPr>
            <a:fld id="{364D36B1-815E-46B3-BF05-705B4CC4C09A}" type="slidenum">
              <a:rPr lang="en-US"/>
              <a:pPr>
                <a:defRPr/>
              </a:pPr>
              <a:t>‹#›</a:t>
            </a:fld>
            <a:endParaRPr lang="en-US"/>
          </a:p>
        </p:txBody>
      </p:sp>
    </p:spTree>
    <p:extLst>
      <p:ext uri="{BB962C8B-B14F-4D97-AF65-F5344CB8AC3E}">
        <p14:creationId xmlns:p14="http://schemas.microsoft.com/office/powerpoint/2010/main" val="16774930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Header Placeholder 19457"/>
          <p:cNvSpPr>
            <a:spLocks noGrp="1" noChangeArrowheads="1"/>
          </p:cNvSpPr>
          <p:nvPr>
            <p:ph type="hdr" sz="quarter"/>
          </p:nvPr>
        </p:nvSpPr>
        <p:spPr bwMode="auto">
          <a:xfrm>
            <a:off x="0" y="0"/>
            <a:ext cx="3163888" cy="479425"/>
          </a:xfrm>
          <a:prstGeom prst="rect">
            <a:avLst/>
          </a:prstGeom>
          <a:noFill/>
          <a:ln w="9525">
            <a:noFill/>
            <a:miter lim="800000"/>
            <a:headEnd/>
            <a:tailEnd/>
          </a:ln>
        </p:spPr>
        <p:txBody>
          <a:bodyPr vert="horz" wrap="square" lIns="96515" tIns="48257" rIns="96515" bIns="48257" numCol="1" anchor="t" anchorCtr="0" compatLnSpc="1">
            <a:prstTxWarp prst="textNoShape">
              <a:avLst/>
            </a:prstTxWarp>
          </a:bodyPr>
          <a:lstStyle>
            <a:lvl1pPr algn="l" defTabSz="965200" eaLnBrk="1" hangingPunct="1">
              <a:defRPr sz="1300" b="0"/>
            </a:lvl1pPr>
          </a:lstStyle>
          <a:p>
            <a:pPr>
              <a:defRPr/>
            </a:pPr>
            <a:endParaRPr lang="en-US"/>
          </a:p>
        </p:txBody>
      </p:sp>
      <p:sp>
        <p:nvSpPr>
          <p:cNvPr id="19459" name="Date Placeholder 19458"/>
          <p:cNvSpPr>
            <a:spLocks noGrp="1" noChangeArrowheads="1"/>
          </p:cNvSpPr>
          <p:nvPr>
            <p:ph type="dt" idx="1"/>
          </p:nvPr>
        </p:nvSpPr>
        <p:spPr bwMode="auto">
          <a:xfrm>
            <a:off x="4137025" y="0"/>
            <a:ext cx="3163888" cy="479425"/>
          </a:xfrm>
          <a:prstGeom prst="rect">
            <a:avLst/>
          </a:prstGeom>
          <a:noFill/>
          <a:ln w="9525">
            <a:noFill/>
            <a:miter lim="800000"/>
            <a:headEnd/>
            <a:tailEnd/>
          </a:ln>
        </p:spPr>
        <p:txBody>
          <a:bodyPr vert="horz" wrap="square" lIns="96515" tIns="48257" rIns="96515" bIns="48257" numCol="1" anchor="t" anchorCtr="0" compatLnSpc="1">
            <a:prstTxWarp prst="textNoShape">
              <a:avLst/>
            </a:prstTxWarp>
          </a:bodyPr>
          <a:lstStyle>
            <a:lvl1pPr algn="r" defTabSz="965200" eaLnBrk="1" hangingPunct="1">
              <a:defRPr sz="1300" b="0"/>
            </a:lvl1pPr>
          </a:lstStyle>
          <a:p>
            <a:pPr>
              <a:defRPr/>
            </a:pPr>
            <a:endParaRPr lang="en-US"/>
          </a:p>
        </p:txBody>
      </p:sp>
      <p:sp>
        <p:nvSpPr>
          <p:cNvPr id="14340" name="Rectangle 19459"/>
          <p:cNvSpPr>
            <a:spLocks noGrp="1" noRot="1" noChangeAspect="1" noChangeArrowheads="1" noTextEdit="1"/>
          </p:cNvSpPr>
          <p:nvPr>
            <p:ph type="sldImg" idx="2"/>
          </p:nvPr>
        </p:nvSpPr>
        <p:spPr bwMode="auto">
          <a:xfrm>
            <a:off x="1254125" y="719138"/>
            <a:ext cx="4794250" cy="3595687"/>
          </a:xfrm>
          <a:prstGeom prst="rect">
            <a:avLst/>
          </a:prstGeom>
          <a:noFill/>
          <a:ln w="9525" algn="ctr">
            <a:solidFill>
              <a:srgbClr val="000000"/>
            </a:solidFill>
            <a:miter lim="800000"/>
            <a:headEnd/>
            <a:tailEnd/>
          </a:ln>
        </p:spPr>
      </p:sp>
      <p:sp>
        <p:nvSpPr>
          <p:cNvPr id="35845" name="Notes Placeholder 35844"/>
          <p:cNvSpPr>
            <a:spLocks noGrp="1" noChangeArrowheads="1"/>
          </p:cNvSpPr>
          <p:nvPr>
            <p:ph type="body" sz="quarter" idx="3"/>
          </p:nvPr>
        </p:nvSpPr>
        <p:spPr bwMode="auto">
          <a:xfrm>
            <a:off x="730250" y="4554538"/>
            <a:ext cx="5842000" cy="4314825"/>
          </a:xfrm>
          <a:prstGeom prst="rect">
            <a:avLst/>
          </a:prstGeom>
          <a:noFill/>
          <a:ln w="9525" cap="flat" cmpd="sng" algn="ctr">
            <a:noFill/>
            <a:prstDash val="solid"/>
            <a:miter lim="800000"/>
            <a:headEnd type="none" w="med" len="med"/>
            <a:tailEnd type="none" w="med" len="med"/>
          </a:ln>
          <a:effectLst/>
        </p:spPr>
        <p:txBody>
          <a:bodyPr vert="horz" wrap="square" lIns="96515" tIns="48257" rIns="96515" bIns="48257"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9462" name="Footer Placeholder 19461"/>
          <p:cNvSpPr>
            <a:spLocks noGrp="1" noChangeArrowheads="1"/>
          </p:cNvSpPr>
          <p:nvPr>
            <p:ph type="ftr" sz="quarter" idx="4"/>
          </p:nvPr>
        </p:nvSpPr>
        <p:spPr bwMode="auto">
          <a:xfrm>
            <a:off x="0" y="9107488"/>
            <a:ext cx="3163888" cy="479425"/>
          </a:xfrm>
          <a:prstGeom prst="rect">
            <a:avLst/>
          </a:prstGeom>
          <a:noFill/>
          <a:ln w="9525">
            <a:noFill/>
            <a:miter lim="800000"/>
            <a:headEnd/>
            <a:tailEnd/>
          </a:ln>
        </p:spPr>
        <p:txBody>
          <a:bodyPr vert="horz" wrap="square" lIns="96515" tIns="48257" rIns="96515" bIns="48257" numCol="1" anchor="b" anchorCtr="0" compatLnSpc="1">
            <a:prstTxWarp prst="textNoShape">
              <a:avLst/>
            </a:prstTxWarp>
          </a:bodyPr>
          <a:lstStyle>
            <a:lvl1pPr algn="l" defTabSz="965200" eaLnBrk="1" hangingPunct="1">
              <a:defRPr sz="1300" b="0"/>
            </a:lvl1pPr>
          </a:lstStyle>
          <a:p>
            <a:pPr>
              <a:defRPr/>
            </a:pPr>
            <a:endParaRPr lang="en-US"/>
          </a:p>
        </p:txBody>
      </p:sp>
      <p:sp>
        <p:nvSpPr>
          <p:cNvPr id="35847" name="Slide Number Placeholder 35846"/>
          <p:cNvSpPr>
            <a:spLocks noGrp="1" noChangeArrowheads="1"/>
          </p:cNvSpPr>
          <p:nvPr>
            <p:ph type="sldNum" sz="quarter" idx="5"/>
          </p:nvPr>
        </p:nvSpPr>
        <p:spPr bwMode="auto">
          <a:xfrm>
            <a:off x="4137025" y="9107488"/>
            <a:ext cx="3163888" cy="479425"/>
          </a:xfrm>
          <a:prstGeom prst="rect">
            <a:avLst/>
          </a:prstGeom>
          <a:noFill/>
          <a:ln w="9525" cap="flat" cmpd="sng" algn="ctr">
            <a:noFill/>
            <a:prstDash val="solid"/>
            <a:miter lim="800000"/>
            <a:headEnd type="none" w="med" len="med"/>
            <a:tailEnd type="none" w="med" len="med"/>
          </a:ln>
          <a:effectLst/>
        </p:spPr>
        <p:txBody>
          <a:bodyPr vert="horz" wrap="square" lIns="96515" tIns="48257" rIns="96515" bIns="48257" numCol="1" anchor="b" anchorCtr="0" compatLnSpc="1">
            <a:prstTxWarp prst="textNoShape">
              <a:avLst/>
            </a:prstTxWarp>
          </a:bodyPr>
          <a:lstStyle>
            <a:lvl1pPr algn="r" defTabSz="965200" eaLnBrk="1" hangingPunct="1">
              <a:defRPr sz="1300" b="0"/>
            </a:lvl1pPr>
          </a:lstStyle>
          <a:p>
            <a:pPr>
              <a:defRPr/>
            </a:pPr>
            <a:fld id="{11D29CD3-EA91-4B07-8041-33A63E8C46BA}" type="slidenum">
              <a:rPr lang="en-US"/>
              <a:pPr>
                <a:defRPr/>
              </a:pPr>
              <a:t>‹#›</a:t>
            </a:fld>
            <a:endParaRPr lang="en-US"/>
          </a:p>
        </p:txBody>
      </p:sp>
    </p:spTree>
    <p:extLst>
      <p:ext uri="{BB962C8B-B14F-4D97-AF65-F5344CB8AC3E}">
        <p14:creationId xmlns:p14="http://schemas.microsoft.com/office/powerpoint/2010/main" val="29938865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hape 4"/>
          <p:cNvSpPr>
            <a:spLocks noGrp="1" noChangeArrowheads="1"/>
          </p:cNvSpPr>
          <p:nvPr>
            <p:ph type="sldNum" sz="quarter" idx="5"/>
          </p:nvPr>
        </p:nvSpPr>
        <p:spPr>
          <a:noFill/>
          <a:ln>
            <a:headEnd/>
            <a:tailEnd/>
          </a:ln>
        </p:spPr>
        <p:txBody>
          <a:bodyPr/>
          <a:lstStyle/>
          <a:p>
            <a:fld id="{489CD3C6-3D47-4CC0-9CF2-E2692F3E0144}" type="slidenum">
              <a:rPr lang="en-US" smtClean="0"/>
              <a:pPr/>
              <a:t>1</a:t>
            </a:fld>
            <a:endParaRPr lang="en-US" smtClean="0"/>
          </a:p>
        </p:txBody>
      </p:sp>
      <p:sp>
        <p:nvSpPr>
          <p:cNvPr id="15363" name="Rectangle 20481"/>
          <p:cNvSpPr>
            <a:spLocks noGrp="1" noRot="1" noChangeAspect="1" noChangeArrowheads="1" noTextEdit="1"/>
          </p:cNvSpPr>
          <p:nvPr>
            <p:ph type="sldImg"/>
          </p:nvPr>
        </p:nvSpPr>
        <p:spPr>
          <a:xfrm>
            <a:off x="1254125" y="719138"/>
            <a:ext cx="4794250" cy="3595687"/>
          </a:xfrm>
          <a:noFill/>
          <a:ln cap="flat">
            <a:headEnd type="none" w="med" len="med"/>
            <a:tailEnd type="none" w="med" len="med"/>
          </a:ln>
        </p:spPr>
      </p:sp>
      <p:sp>
        <p:nvSpPr>
          <p:cNvPr id="15364" name="Rectangle 20482"/>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495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SPC2012 – IT Pro</a:t>
            </a:r>
            <a:endParaRPr lang="en-US" dirty="0">
              <a:solidFill>
                <a:prstClr val="black"/>
              </a:solidFill>
            </a:endParaRPr>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fontAlgn="auto">
              <a:spcBef>
                <a:spcPts val="0"/>
              </a:spcBef>
              <a:spcAft>
                <a:spcPts val="0"/>
              </a:spcAft>
            </a:pPr>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fontAlgn="auto">
              <a:spcBef>
                <a:spcPts val="0"/>
              </a:spcBef>
              <a:spcAft>
                <a:spcPts val="0"/>
              </a:spcAft>
            </a:pPr>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D67F6FF-BEBC-44EA-BF30-EFC560EE62EB}" type="datetime1">
              <a:rPr lang="en-US" smtClean="0">
                <a:solidFill>
                  <a:prstClr val="black"/>
                </a:solidFill>
              </a:rPr>
              <a:pPr/>
              <a:t>10/16/2015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2901967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SPC2012 – IT Pro</a:t>
            </a:r>
            <a:endParaRPr lang="en-US" dirty="0">
              <a:solidFill>
                <a:prstClr val="black"/>
              </a:solidFill>
            </a:endParaRPr>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fontAlgn="auto">
              <a:spcBef>
                <a:spcPts val="0"/>
              </a:spcBef>
              <a:spcAft>
                <a:spcPts val="0"/>
              </a:spcAft>
            </a:pPr>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fontAlgn="auto">
              <a:spcBef>
                <a:spcPts val="0"/>
              </a:spcBef>
              <a:spcAft>
                <a:spcPts val="0"/>
              </a:spcAft>
            </a:pPr>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D67F6FF-BEBC-44EA-BF30-EFC560EE62EB}" type="datetime1">
              <a:rPr lang="en-US" smtClean="0">
                <a:solidFill>
                  <a:prstClr val="black"/>
                </a:solidFill>
              </a:rPr>
              <a:pPr/>
              <a:t>10/16/2015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35652536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2780" name="Title 32779"/>
          <p:cNvSpPr>
            <a:spLocks noGrp="1" noChangeArrowheads="1"/>
          </p:cNvSpPr>
          <p:nvPr>
            <p:ph type="ctrTitle"/>
          </p:nvPr>
        </p:nvSpPr>
        <p:spPr>
          <a:xfrm>
            <a:off x="685800" y="1219202"/>
            <a:ext cx="7772400" cy="1933575"/>
          </a:xfrm>
          <a:noFill/>
        </p:spPr>
        <p:txBody>
          <a:bodyPr anchor="b"/>
          <a:lstStyle>
            <a:lvl1pPr algn="r">
              <a:defRPr sz="3200" b="1">
                <a:latin typeface="Myriad Pro" pitchFamily="34" charset="0"/>
                <a:cs typeface="Segoe UI" pitchFamily="34" charset="0"/>
              </a:defRPr>
            </a:lvl1pPr>
          </a:lstStyle>
          <a:p>
            <a:r>
              <a:rPr lang="en-US" smtClean="0"/>
              <a:t>Click to edit Master title style</a:t>
            </a:r>
            <a:endParaRPr lang="en-US" dirty="0"/>
          </a:p>
        </p:txBody>
      </p:sp>
      <p:sp>
        <p:nvSpPr>
          <p:cNvPr id="32781" name="Subtitle 32780"/>
          <p:cNvSpPr>
            <a:spLocks noGrp="1" noChangeArrowheads="1"/>
          </p:cNvSpPr>
          <p:nvPr>
            <p:ph type="subTitle" idx="1"/>
          </p:nvPr>
        </p:nvSpPr>
        <p:spPr>
          <a:xfrm>
            <a:off x="2057400" y="3505200"/>
            <a:ext cx="6400800" cy="1752600"/>
          </a:xfrm>
        </p:spPr>
        <p:txBody>
          <a:bodyPr/>
          <a:lstStyle>
            <a:lvl1pPr marL="0" indent="0" algn="r">
              <a:buNone/>
              <a:defRPr b="0">
                <a:latin typeface="Myriad Pro" pitchFamily="34" charset="0"/>
                <a:cs typeface="Segoe UI" pitchFamily="34" charset="0"/>
              </a:defRPr>
            </a:lvl1pPr>
          </a:lstStyle>
          <a:p>
            <a:r>
              <a:rPr lang="en-US" smtClean="0"/>
              <a:t>Click to edit Master subtitle style</a:t>
            </a:r>
            <a:endParaRPr lang="en-US" dirty="0"/>
          </a:p>
        </p:txBody>
      </p:sp>
      <p:pic>
        <p:nvPicPr>
          <p:cNvPr id="2050" name="Picture 2" descr="http://odetocode.com/Images/odetocode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00" y="6467714"/>
            <a:ext cx="1438275" cy="390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7616909"/>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No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01929" y="1189177"/>
            <a:ext cx="8740142" cy="1643132"/>
          </a:xfrm>
        </p:spPr>
        <p:txBody>
          <a:bodyPr/>
          <a:lstStyle>
            <a:lvl1pPr marL="0" indent="0">
              <a:buNone/>
              <a:defRPr>
                <a:gradFill>
                  <a:gsLst>
                    <a:gs pos="1250">
                      <a:schemeClr val="tx1"/>
                    </a:gs>
                    <a:gs pos="99000">
                      <a:schemeClr val="tx1"/>
                    </a:gs>
                  </a:gsLst>
                  <a:lin ang="5400000" scaled="0"/>
                </a:gradFill>
              </a:defRPr>
            </a:lvl1pPr>
            <a:lvl2pPr marL="0" indent="0">
              <a:buFontTx/>
              <a:buNone/>
              <a:defRPr lang="en-US" dirty="0" smtClean="0"/>
            </a:lvl2pPr>
            <a:lvl3pPr marL="168067" indent="0">
              <a:buNone/>
              <a:defRPr lang="en-US" dirty="0" smtClean="0"/>
            </a:lvl3pPr>
            <a:lvl4pPr marL="336134" indent="0">
              <a:buNone/>
              <a:defRPr lang="en-US" dirty="0" smtClean="0"/>
            </a:lvl4pPr>
            <a:lvl5pPr marL="504201" indent="0">
              <a:buNone/>
              <a:defRPr lang="en-US" dirty="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95477306"/>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01932" y="1189179"/>
            <a:ext cx="4033911" cy="1643132"/>
          </a:xfrm>
        </p:spPr>
        <p:txBody>
          <a:bodyPr wrap="square">
            <a:spAutoFit/>
          </a:bodyPr>
          <a:lstStyle>
            <a:lvl1pPr marL="0" indent="0">
              <a:spcBef>
                <a:spcPts val="900"/>
              </a:spcBef>
              <a:buClr>
                <a:schemeClr val="tx1"/>
              </a:buClr>
              <a:buFont typeface="Wingdings" pitchFamily="2" charset="2"/>
              <a:buNone/>
              <a:defRPr sz="2647">
                <a:solidFill>
                  <a:schemeClr val="tx2"/>
                </a:solidFill>
              </a:defRPr>
            </a:lvl1pPr>
            <a:lvl2pPr marL="0" indent="0">
              <a:buNone/>
              <a:defRPr lang="en-US" dirty="0" smtClean="0"/>
            </a:lvl2pPr>
            <a:lvl3pPr marL="170401" indent="0">
              <a:buNone/>
              <a:tabLst/>
              <a:defRPr lang="en-US" dirty="0" smtClean="0"/>
            </a:lvl3pPr>
            <a:lvl4pPr marL="338468" indent="0">
              <a:buNone/>
              <a:defRPr lang="en-US" dirty="0" smtClean="0"/>
            </a:lvl4pPr>
            <a:lvl5pPr marL="504201" indent="0">
              <a:buNone/>
              <a:tabLst/>
              <a:defRPr lang="en-US" dirty="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908162" y="1189179"/>
            <a:ext cx="4033911" cy="1643132"/>
          </a:xfrm>
        </p:spPr>
        <p:txBody>
          <a:bodyPr wrap="square">
            <a:spAutoFit/>
          </a:bodyPr>
          <a:lstStyle>
            <a:lvl1pPr marL="0" indent="0">
              <a:spcBef>
                <a:spcPts val="900"/>
              </a:spcBef>
              <a:buClr>
                <a:schemeClr val="tx1"/>
              </a:buClr>
              <a:buFont typeface="Wingdings" pitchFamily="2" charset="2"/>
              <a:buNone/>
              <a:defRPr sz="2647">
                <a:solidFill>
                  <a:schemeClr val="tx2"/>
                </a:solidFill>
              </a:defRPr>
            </a:lvl1pPr>
            <a:lvl2pPr marL="0" indent="0">
              <a:buNone/>
              <a:defRPr lang="en-US" dirty="0" smtClean="0"/>
            </a:lvl2pPr>
            <a:lvl3pPr marL="170401" indent="0">
              <a:buNone/>
              <a:tabLst/>
              <a:defRPr lang="en-US" dirty="0" smtClean="0"/>
            </a:lvl3pPr>
            <a:lvl4pPr marL="338468" indent="0">
              <a:buNone/>
              <a:defRPr lang="en-US" dirty="0" smtClean="0"/>
            </a:lvl4pPr>
            <a:lvl5pPr marL="504201" indent="0">
              <a:buNone/>
              <a:tabLst/>
              <a:defRPr lang="en-US" dirty="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3729734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 No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01932" y="1189179"/>
            <a:ext cx="4033911" cy="1643132"/>
          </a:xfrm>
        </p:spPr>
        <p:txBody>
          <a:bodyPr wrap="square">
            <a:spAutoFit/>
          </a:bodyPr>
          <a:lstStyle>
            <a:lvl1pPr marL="0" indent="0">
              <a:spcBef>
                <a:spcPts val="900"/>
              </a:spcBef>
              <a:buClr>
                <a:schemeClr val="tx1"/>
              </a:buClr>
              <a:buFont typeface="Wingdings" pitchFamily="2" charset="2"/>
              <a:buNone/>
              <a:defRPr sz="2647"/>
            </a:lvl1pPr>
            <a:lvl2pPr marL="0" indent="0">
              <a:buNone/>
              <a:defRPr lang="en-US" dirty="0" smtClean="0"/>
            </a:lvl2pPr>
            <a:lvl3pPr marL="170401" indent="0">
              <a:buNone/>
              <a:tabLst/>
              <a:defRPr lang="en-US" dirty="0" smtClean="0"/>
            </a:lvl3pPr>
            <a:lvl4pPr marL="338468" indent="0">
              <a:buNone/>
              <a:defRPr lang="en-US" dirty="0" smtClean="0"/>
            </a:lvl4pPr>
            <a:lvl5pPr marL="504201" indent="0">
              <a:buNone/>
              <a:tabLst/>
              <a:defRPr lang="en-US" dirty="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908162" y="1189179"/>
            <a:ext cx="4033911" cy="1643132"/>
          </a:xfrm>
        </p:spPr>
        <p:txBody>
          <a:bodyPr wrap="square">
            <a:spAutoFit/>
          </a:bodyPr>
          <a:lstStyle>
            <a:lvl1pPr marL="0" indent="0">
              <a:spcBef>
                <a:spcPts val="900"/>
              </a:spcBef>
              <a:buClr>
                <a:schemeClr val="tx1"/>
              </a:buClr>
              <a:buFont typeface="Wingdings" pitchFamily="2" charset="2"/>
              <a:buNone/>
              <a:defRPr sz="2647"/>
            </a:lvl1pPr>
            <a:lvl2pPr marL="0" indent="0">
              <a:buNone/>
              <a:defRPr lang="en-US" dirty="0" smtClean="0"/>
            </a:lvl2pPr>
            <a:lvl3pPr marL="170401" indent="0">
              <a:buNone/>
              <a:tabLst/>
              <a:defRPr lang="en-US" dirty="0" smtClean="0"/>
            </a:lvl3pPr>
            <a:lvl4pPr marL="338468" indent="0">
              <a:buNone/>
              <a:defRPr lang="en-US" dirty="0" smtClean="0"/>
            </a:lvl4pPr>
            <a:lvl5pPr marL="504201" indent="0">
              <a:buNone/>
              <a:tabLst/>
              <a:defRPr lang="en-US" dirty="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05539071"/>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lang="en-US" dirty="0"/>
            </a:lvl1pPr>
          </a:lstStyle>
          <a:p>
            <a:r>
              <a:rPr lang="en-US" smtClean="0"/>
              <a:t>Click to edit Master title style</a:t>
            </a:r>
            <a:endParaRPr lang="en-US" dirty="0"/>
          </a:p>
        </p:txBody>
      </p:sp>
    </p:spTree>
    <p:extLst>
      <p:ext uri="{BB962C8B-B14F-4D97-AF65-F5344CB8AC3E}">
        <p14:creationId xmlns:p14="http://schemas.microsoft.com/office/powerpoint/2010/main" val="90182838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293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 Whit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lang="en-US" dirty="0"/>
            </a:lvl1pPr>
          </a:lstStyle>
          <a:p>
            <a:r>
              <a:rPr lang="en-US" smtClean="0"/>
              <a:t>Click to edit Master title style</a:t>
            </a:r>
            <a:endParaRPr lang="en-US" dirty="0"/>
          </a:p>
        </p:txBody>
      </p:sp>
    </p:spTree>
    <p:extLst>
      <p:ext uri="{BB962C8B-B14F-4D97-AF65-F5344CB8AC3E}">
        <p14:creationId xmlns:p14="http://schemas.microsoft.com/office/powerpoint/2010/main" val="192714767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2938">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2343167"/>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lank White">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7296947"/>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lank Black">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35545315"/>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 Photo">
    <p:spTree>
      <p:nvGrpSpPr>
        <p:cNvPr id="1" name=""/>
        <p:cNvGrpSpPr/>
        <p:nvPr/>
      </p:nvGrpSpPr>
      <p:grpSpPr>
        <a:xfrm>
          <a:off x="0" y="0"/>
          <a:ext cx="0" cy="0"/>
          <a:chOff x="0" y="0"/>
          <a:chExt cx="0" cy="0"/>
        </a:xfrm>
      </p:grpSpPr>
      <p:sp>
        <p:nvSpPr>
          <p:cNvPr id="2" name="Title 1"/>
          <p:cNvSpPr>
            <a:spLocks noGrp="1"/>
          </p:cNvSpPr>
          <p:nvPr>
            <p:ph type="title"/>
          </p:nvPr>
        </p:nvSpPr>
        <p:spPr>
          <a:xfrm>
            <a:off x="201931" y="5155177"/>
            <a:ext cx="8741880" cy="899665"/>
          </a:xfrm>
        </p:spPr>
        <p:txBody>
          <a:bodyPr lIns="182880" tIns="146304" rIns="182880" bIns="146304"/>
          <a:lstStyle>
            <a:lvl1pPr>
              <a:defRPr sz="5881">
                <a:solidFill>
                  <a:srgbClr val="FFFFFF"/>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821328160"/>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Split - Title Left">
    <p:spTree>
      <p:nvGrpSpPr>
        <p:cNvPr id="1" name=""/>
        <p:cNvGrpSpPr/>
        <p:nvPr/>
      </p:nvGrpSpPr>
      <p:grpSpPr>
        <a:xfrm>
          <a:off x="0" y="0"/>
          <a:ext cx="0" cy="0"/>
          <a:chOff x="0" y="0"/>
          <a:chExt cx="0" cy="0"/>
        </a:xfrm>
      </p:grpSpPr>
      <p:sp>
        <p:nvSpPr>
          <p:cNvPr id="4" name="Rectangle 3"/>
          <p:cNvSpPr/>
          <p:nvPr userDrawn="1"/>
        </p:nvSpPr>
        <p:spPr bwMode="auto">
          <a:xfrm>
            <a:off x="0" y="3"/>
            <a:ext cx="45720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3" tIns="107571" rIns="134463" bIns="107571" numCol="1" spcCol="0" rtlCol="0" fromWordArt="0" anchor="t" anchorCtr="0" forceAA="0" compatLnSpc="1">
            <a:prstTxWarp prst="textNoShape">
              <a:avLst/>
            </a:prstTxWarp>
            <a:noAutofit/>
          </a:bodyPr>
          <a:lstStyle/>
          <a:p>
            <a:pPr defTabSz="685555" eaLnBrk="1" hangingPunct="1">
              <a:lnSpc>
                <a:spcPct val="90000"/>
              </a:lnSpc>
            </a:pPr>
            <a:endParaRPr lang="en-US" sz="1765"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01929" y="896551"/>
            <a:ext cx="4033912" cy="4482760"/>
          </a:xfrm>
          <a:noFill/>
        </p:spPr>
        <p:txBody>
          <a:bodyPr lIns="182880" tIns="146304" rIns="182880" bIns="146304" anchor="ctr" anchorCtr="0">
            <a:noAutofit/>
          </a:bodyPr>
          <a:lstStyle>
            <a:lvl1pPr>
              <a:defRPr sz="6470" spc="-74" baseline="0">
                <a:solidFill>
                  <a:schemeClr val="bg1"/>
                </a:solidFill>
                <a:latin typeface="+mn-lt"/>
              </a:defRPr>
            </a:lvl1pPr>
          </a:lstStyle>
          <a:p>
            <a:r>
              <a:rPr lang="en-US" dirty="0" smtClean="0"/>
              <a:t>Title</a:t>
            </a:r>
            <a:endParaRPr lang="en-US" dirty="0"/>
          </a:p>
        </p:txBody>
      </p:sp>
      <p:sp>
        <p:nvSpPr>
          <p:cNvPr id="6" name="Text Placeholder 5"/>
          <p:cNvSpPr>
            <a:spLocks noGrp="1"/>
          </p:cNvSpPr>
          <p:nvPr>
            <p:ph type="body" sz="quarter" idx="10"/>
          </p:nvPr>
        </p:nvSpPr>
        <p:spPr>
          <a:xfrm>
            <a:off x="4706230" y="896552"/>
            <a:ext cx="4033912" cy="5379312"/>
          </a:xfrm>
        </p:spPr>
        <p:txBody>
          <a:bodyPr lIns="182880" tIns="146304" rIns="182880" bIns="146304" anchor="ctr" anchorCtr="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5925943"/>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293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and Text">
    <p:bg>
      <p:bgPr>
        <a:solidFill>
          <a:srgbClr val="BDBDA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rtlCol="0"/>
          <a:lstStyle>
            <a:lvl1pPr>
              <a:defRPr b="1">
                <a:latin typeface="Myriad Pro"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Myriad Pro Light" pitchFamily="34" charset="0"/>
              </a:defRPr>
            </a:lvl1pPr>
            <a:lvl2pPr>
              <a:buClrTx/>
              <a:buFont typeface="Wingdings" pitchFamily="2" charset="2"/>
              <a:buChar char="o"/>
              <a:defRPr sz="1800" b="0">
                <a:latin typeface="Myriad Pro" pitchFamily="34" charset="0"/>
              </a:defRPr>
            </a:lvl2pPr>
            <a:lvl3pPr>
              <a:buClrTx/>
              <a:buFont typeface="Wingdings" pitchFamily="2" charset="2"/>
              <a:buChar char="o"/>
              <a:defRPr sz="1600" b="0">
                <a:latin typeface="Myriad Pro" pitchFamily="34" charset="0"/>
              </a:defRPr>
            </a:lvl3pPr>
            <a:lvl4pPr>
              <a:buClrTx/>
              <a:buFont typeface="Wingdings" pitchFamily="2" charset="2"/>
              <a:buChar char="o"/>
              <a:defRPr sz="1400" b="0">
                <a:latin typeface="Myriad Pro" pitchFamily="34" charset="0"/>
              </a:defRPr>
            </a:lvl4pPr>
            <a:lvl5pPr>
              <a:buClrTx/>
              <a:buFont typeface="Wingdings" pitchFamily="2" charset="2"/>
              <a:buChar char="o"/>
              <a:defRPr sz="1200" b="0">
                <a:latin typeface="Myriad Pro"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89681473"/>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plit - Title Right">
    <p:spTree>
      <p:nvGrpSpPr>
        <p:cNvPr id="1" name=""/>
        <p:cNvGrpSpPr/>
        <p:nvPr/>
      </p:nvGrpSpPr>
      <p:grpSpPr>
        <a:xfrm>
          <a:off x="0" y="0"/>
          <a:ext cx="0" cy="0"/>
          <a:chOff x="0" y="0"/>
          <a:chExt cx="0" cy="0"/>
        </a:xfrm>
      </p:grpSpPr>
      <p:sp>
        <p:nvSpPr>
          <p:cNvPr id="3" name="Rectangle 2"/>
          <p:cNvSpPr/>
          <p:nvPr userDrawn="1"/>
        </p:nvSpPr>
        <p:spPr bwMode="auto">
          <a:xfrm>
            <a:off x="4572000" y="3"/>
            <a:ext cx="45720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3" tIns="107571" rIns="134463" bIns="107571" numCol="1" spcCol="0" rtlCol="0" fromWordArt="0" anchor="t" anchorCtr="0" forceAA="0" compatLnSpc="1">
            <a:prstTxWarp prst="textNoShape">
              <a:avLst/>
            </a:prstTxWarp>
            <a:noAutofit/>
          </a:bodyPr>
          <a:lstStyle/>
          <a:p>
            <a:pPr defTabSz="685555" eaLnBrk="1" hangingPunct="1">
              <a:lnSpc>
                <a:spcPct val="90000"/>
              </a:lnSpc>
            </a:pPr>
            <a:endParaRPr lang="en-US" sz="1765"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706230" y="896551"/>
            <a:ext cx="4033912" cy="4482760"/>
          </a:xfrm>
          <a:noFill/>
        </p:spPr>
        <p:txBody>
          <a:bodyPr lIns="182880" tIns="146304" rIns="182880" bIns="146304" anchor="ctr" anchorCtr="0">
            <a:noAutofit/>
          </a:bodyPr>
          <a:lstStyle>
            <a:lvl1pPr algn="r">
              <a:defRPr sz="6470" spc="-74" baseline="0">
                <a:solidFill>
                  <a:schemeClr val="bg1"/>
                </a:solidFill>
                <a:latin typeface="+mn-lt"/>
              </a:defRPr>
            </a:lvl1pPr>
          </a:lstStyle>
          <a:p>
            <a:r>
              <a:rPr lang="en-US" dirty="0" smtClean="0"/>
              <a:t>Title</a:t>
            </a:r>
            <a:endParaRPr lang="en-US" dirty="0"/>
          </a:p>
        </p:txBody>
      </p:sp>
      <p:sp>
        <p:nvSpPr>
          <p:cNvPr id="6" name="Text Placeholder 5"/>
          <p:cNvSpPr>
            <a:spLocks noGrp="1"/>
          </p:cNvSpPr>
          <p:nvPr>
            <p:ph type="body" sz="quarter" idx="10"/>
          </p:nvPr>
        </p:nvSpPr>
        <p:spPr>
          <a:xfrm>
            <a:off x="201696" y="896552"/>
            <a:ext cx="4033912" cy="5379312"/>
          </a:xfrm>
        </p:spPr>
        <p:txBody>
          <a:bodyPr lIns="182880" tIns="146304" rIns="182880" bIns="146304" anchor="ctr" anchorCtr="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5229094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2938">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Middle">
    <p:spTree>
      <p:nvGrpSpPr>
        <p:cNvPr id="1" name=""/>
        <p:cNvGrpSpPr/>
        <p:nvPr/>
      </p:nvGrpSpPr>
      <p:grpSpPr>
        <a:xfrm>
          <a:off x="0" y="0"/>
          <a:ext cx="0" cy="0"/>
          <a:chOff x="0" y="0"/>
          <a:chExt cx="0" cy="0"/>
        </a:xfrm>
      </p:grpSpPr>
      <p:sp>
        <p:nvSpPr>
          <p:cNvPr id="5" name="Rectangle 4"/>
          <p:cNvSpPr/>
          <p:nvPr userDrawn="1"/>
        </p:nvSpPr>
        <p:spPr bwMode="auto">
          <a:xfrm>
            <a:off x="1" y="2532450"/>
            <a:ext cx="9144000" cy="179310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3" tIns="107571" rIns="134463" bIns="107571" numCol="1" spcCol="0" rtlCol="0" fromWordArt="0" anchor="t" anchorCtr="0" forceAA="0" compatLnSpc="1">
            <a:prstTxWarp prst="textNoShape">
              <a:avLst/>
            </a:prstTxWarp>
            <a:noAutofit/>
          </a:bodyPr>
          <a:lstStyle/>
          <a:p>
            <a:pPr defTabSz="685555" eaLnBrk="1" hangingPunct="1">
              <a:lnSpc>
                <a:spcPct val="90000"/>
              </a:lnSpc>
            </a:pPr>
            <a:endParaRPr lang="en-US" sz="1765"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538089" y="2980727"/>
            <a:ext cx="8067823" cy="860042"/>
          </a:xfrm>
        </p:spPr>
        <p:txBody>
          <a:bodyPr/>
          <a:lstStyle>
            <a:lvl1pPr algn="ctr">
              <a:defRPr sz="4411">
                <a:solidFill>
                  <a:srgbClr val="FFFFFF"/>
                </a:solidFill>
              </a:defRPr>
            </a:lvl1pPr>
          </a:lstStyle>
          <a:p>
            <a:r>
              <a:rPr lang="en-US" smtClean="0"/>
              <a:t>Click to edit Master title style</a:t>
            </a:r>
            <a:endParaRPr lang="en-US"/>
          </a:p>
        </p:txBody>
      </p:sp>
    </p:spTree>
    <p:extLst>
      <p:ext uri="{BB962C8B-B14F-4D97-AF65-F5344CB8AC3E}">
        <p14:creationId xmlns:p14="http://schemas.microsoft.com/office/powerpoint/2010/main" val="133485892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Top">
    <p:spTree>
      <p:nvGrpSpPr>
        <p:cNvPr id="1" name=""/>
        <p:cNvGrpSpPr/>
        <p:nvPr/>
      </p:nvGrpSpPr>
      <p:grpSpPr>
        <a:xfrm>
          <a:off x="0" y="0"/>
          <a:ext cx="0" cy="0"/>
          <a:chOff x="0" y="0"/>
          <a:chExt cx="0" cy="0"/>
        </a:xfrm>
      </p:grpSpPr>
      <p:sp>
        <p:nvSpPr>
          <p:cNvPr id="5" name="Rectangle 4"/>
          <p:cNvSpPr/>
          <p:nvPr userDrawn="1"/>
        </p:nvSpPr>
        <p:spPr bwMode="auto">
          <a:xfrm>
            <a:off x="1" y="-7784"/>
            <a:ext cx="9144000" cy="179310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3" tIns="107571" rIns="134463" bIns="107571" numCol="1" spcCol="0" rtlCol="0" fromWordArt="0" anchor="t" anchorCtr="0" forceAA="0" compatLnSpc="1">
            <a:prstTxWarp prst="textNoShape">
              <a:avLst/>
            </a:prstTxWarp>
            <a:noAutofit/>
          </a:bodyPr>
          <a:lstStyle/>
          <a:p>
            <a:pPr defTabSz="685555" eaLnBrk="1" hangingPunct="1">
              <a:lnSpc>
                <a:spcPct val="90000"/>
              </a:lnSpc>
            </a:pPr>
            <a:endParaRPr lang="en-US" sz="1765"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538089" y="440496"/>
            <a:ext cx="8067823" cy="860042"/>
          </a:xfrm>
        </p:spPr>
        <p:txBody>
          <a:bodyPr/>
          <a:lstStyle>
            <a:lvl1pPr algn="ctr">
              <a:defRPr sz="4411">
                <a:solidFill>
                  <a:srgbClr val="FFFFFF"/>
                </a:solidFill>
              </a:defRPr>
            </a:lvl1pPr>
          </a:lstStyle>
          <a:p>
            <a:r>
              <a:rPr lang="en-US" smtClean="0"/>
              <a:t>Click to edit Master title style</a:t>
            </a:r>
            <a:endParaRPr lang="en-US"/>
          </a:p>
        </p:txBody>
      </p:sp>
    </p:spTree>
    <p:extLst>
      <p:ext uri="{BB962C8B-B14F-4D97-AF65-F5344CB8AC3E}">
        <p14:creationId xmlns:p14="http://schemas.microsoft.com/office/powerpoint/2010/main" val="72601957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Bottom">
    <p:spTree>
      <p:nvGrpSpPr>
        <p:cNvPr id="1" name=""/>
        <p:cNvGrpSpPr/>
        <p:nvPr/>
      </p:nvGrpSpPr>
      <p:grpSpPr>
        <a:xfrm>
          <a:off x="0" y="0"/>
          <a:ext cx="0" cy="0"/>
          <a:chOff x="0" y="0"/>
          <a:chExt cx="0" cy="0"/>
        </a:xfrm>
      </p:grpSpPr>
      <p:sp>
        <p:nvSpPr>
          <p:cNvPr id="5" name="Rectangle 4"/>
          <p:cNvSpPr/>
          <p:nvPr userDrawn="1"/>
        </p:nvSpPr>
        <p:spPr bwMode="auto">
          <a:xfrm>
            <a:off x="1" y="5064898"/>
            <a:ext cx="9144000" cy="179310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3" tIns="107571" rIns="134463" bIns="107571" numCol="1" spcCol="0" rtlCol="0" fromWordArt="0" anchor="t" anchorCtr="0" forceAA="0" compatLnSpc="1">
            <a:prstTxWarp prst="textNoShape">
              <a:avLst/>
            </a:prstTxWarp>
            <a:noAutofit/>
          </a:bodyPr>
          <a:lstStyle/>
          <a:p>
            <a:pPr defTabSz="685555" eaLnBrk="1" hangingPunct="1">
              <a:lnSpc>
                <a:spcPct val="90000"/>
              </a:lnSpc>
            </a:pPr>
            <a:endParaRPr lang="en-US" sz="1765"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538089" y="5513175"/>
            <a:ext cx="8067823" cy="860042"/>
          </a:xfrm>
        </p:spPr>
        <p:txBody>
          <a:bodyPr/>
          <a:lstStyle>
            <a:lvl1pPr algn="ctr">
              <a:defRPr sz="4411">
                <a:solidFill>
                  <a:srgbClr val="FFFFFF"/>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59838550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189176"/>
            <a:ext cx="9144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1" tIns="34291" rIns="34291" bIns="34291" numCol="1" spcCol="0" rtlCol="0" fromWordArt="0" anchor="ctr" anchorCtr="0" forceAA="0" compatLnSpc="1">
            <a:prstTxWarp prst="textNoShape">
              <a:avLst/>
            </a:prstTxWarp>
            <a:noAutofit/>
          </a:bodyPr>
          <a:lstStyle/>
          <a:p>
            <a:pPr defTabSz="685555" eaLnBrk="1" hangingPunct="1"/>
            <a:endParaRPr lang="en-US" sz="1324"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01931" y="1197324"/>
            <a:ext cx="8740141" cy="1380594"/>
          </a:xfrm>
        </p:spPr>
        <p:txBody>
          <a:bodyPr/>
          <a:lstStyle>
            <a:lvl1pPr marL="0" indent="0">
              <a:buNone/>
              <a:defRPr sz="1471">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54786" indent="0">
              <a:buNone/>
              <a:defRPr sz="1471">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29804" indent="0">
              <a:buNone/>
              <a:defRPr sz="1471">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598869" indent="0">
              <a:buNone/>
              <a:defRPr sz="1471">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772695" indent="0">
              <a:buNone/>
              <a:defRPr sz="1471">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9410665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align Guides">
    <p:spTree>
      <p:nvGrpSpPr>
        <p:cNvPr id="1" name=""/>
        <p:cNvGrpSpPr/>
        <p:nvPr/>
      </p:nvGrpSpPr>
      <p:grpSpPr>
        <a:xfrm>
          <a:off x="0" y="0"/>
          <a:ext cx="0" cy="0"/>
          <a:chOff x="0" y="0"/>
          <a:chExt cx="0" cy="0"/>
        </a:xfrm>
      </p:grpSpPr>
      <p:pic>
        <p:nvPicPr>
          <p:cNvPr id="2" name="13 column x 9 row grid with .3&quot; border for 16:9 _FINAL"/>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3533" cy="6858623"/>
          </a:xfrm>
          <a:prstGeom prst="rect">
            <a:avLst/>
          </a:prstGeom>
        </p:spPr>
      </p:pic>
    </p:spTree>
    <p:extLst>
      <p:ext uri="{BB962C8B-B14F-4D97-AF65-F5344CB8AC3E}">
        <p14:creationId xmlns:p14="http://schemas.microsoft.com/office/powerpoint/2010/main" val="3644578442"/>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2084175"/>
            <a:ext cx="8740142" cy="1796217"/>
          </a:xfrm>
          <a:noFill/>
        </p:spPr>
        <p:txBody>
          <a:bodyPr tIns="91440" bIns="91440" anchor="t" anchorCtr="0"/>
          <a:lstStyle>
            <a:lvl1pPr>
              <a:defRPr sz="6470" spc="-74" baseline="0">
                <a:solidFill>
                  <a:srgbClr val="FFFFFF"/>
                </a:solidFill>
              </a:defRPr>
            </a:lvl1pPr>
          </a:lstStyle>
          <a:p>
            <a:r>
              <a:rPr lang="en-US" dirty="0" smtClean="0"/>
              <a:t>Section title</a:t>
            </a:r>
            <a:endParaRPr lang="en-US" dirty="0"/>
          </a:p>
        </p:txBody>
      </p:sp>
    </p:spTree>
    <p:extLst>
      <p:ext uri="{BB962C8B-B14F-4D97-AF65-F5344CB8AC3E}">
        <p14:creationId xmlns:p14="http://schemas.microsoft.com/office/powerpoint/2010/main" val="3406325371"/>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Section Title Dark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2084175"/>
            <a:ext cx="8740142" cy="1796217"/>
          </a:xfrm>
          <a:noFill/>
        </p:spPr>
        <p:txBody>
          <a:bodyPr tIns="91440" bIns="91440" anchor="t" anchorCtr="0"/>
          <a:lstStyle>
            <a:lvl1pPr>
              <a:defRPr sz="6470" spc="-74" baseline="0">
                <a:solidFill>
                  <a:srgbClr val="FFFFFF"/>
                </a:solidFill>
              </a:defRPr>
            </a:lvl1pPr>
          </a:lstStyle>
          <a:p>
            <a:r>
              <a:rPr lang="en-US" dirty="0" smtClean="0"/>
              <a:t>Section title</a:t>
            </a:r>
            <a:endParaRPr lang="en-US" dirty="0"/>
          </a:p>
        </p:txBody>
      </p:sp>
    </p:spTree>
    <p:extLst>
      <p:ext uri="{BB962C8B-B14F-4D97-AF65-F5344CB8AC3E}">
        <p14:creationId xmlns:p14="http://schemas.microsoft.com/office/powerpoint/2010/main" val="714652039"/>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Section Title Dark Backgroun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2084175"/>
            <a:ext cx="8740142" cy="1796217"/>
          </a:xfrm>
          <a:noFill/>
        </p:spPr>
        <p:txBody>
          <a:bodyPr tIns="91440" bIns="91440" anchor="t" anchorCtr="0"/>
          <a:lstStyle>
            <a:lvl1pPr>
              <a:defRPr sz="6470" spc="-74" baseline="0">
                <a:solidFill>
                  <a:srgbClr val="FFFFFF"/>
                </a:solidFill>
              </a:defRPr>
            </a:lvl1pPr>
          </a:lstStyle>
          <a:p>
            <a:r>
              <a:rPr lang="en-US" dirty="0" smtClean="0"/>
              <a:t>Section title</a:t>
            </a:r>
            <a:endParaRPr lang="en-US" dirty="0"/>
          </a:p>
        </p:txBody>
      </p:sp>
    </p:spTree>
    <p:extLst>
      <p:ext uri="{BB962C8B-B14F-4D97-AF65-F5344CB8AC3E}">
        <p14:creationId xmlns:p14="http://schemas.microsoft.com/office/powerpoint/2010/main" val="233979916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References">
    <p:spTree>
      <p:nvGrpSpPr>
        <p:cNvPr id="1" name=""/>
        <p:cNvGrpSpPr/>
        <p:nvPr/>
      </p:nvGrpSpPr>
      <p:grpSpPr>
        <a:xfrm>
          <a:off x="0" y="0"/>
          <a:ext cx="0" cy="0"/>
          <a:chOff x="0" y="0"/>
          <a:chExt cx="0" cy="0"/>
        </a:xfrm>
      </p:grpSpPr>
      <p:sp>
        <p:nvSpPr>
          <p:cNvPr id="2" name="Title 1"/>
          <p:cNvSpPr>
            <a:spLocks noGrp="1"/>
          </p:cNvSpPr>
          <p:nvPr>
            <p:ph type="title" hasCustomPrompt="1"/>
          </p:nvPr>
        </p:nvSpPr>
        <p:spPr>
          <a:noFill/>
        </p:spPr>
        <p:txBody>
          <a:bodyPr rtlCol="0"/>
          <a:lstStyle>
            <a:lvl1pPr>
              <a:defRPr b="1">
                <a:latin typeface="Myriad Pro" pitchFamily="34" charset="0"/>
              </a:defRPr>
            </a:lvl1pPr>
          </a:lstStyle>
          <a:p>
            <a:r>
              <a:rPr lang="en-US" dirty="0" smtClean="0"/>
              <a:t>References</a:t>
            </a:r>
            <a:endParaRPr lang="en-US" dirty="0"/>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Myriad Pro Light" pitchFamily="34" charset="0"/>
              </a:defRPr>
            </a:lvl1pPr>
            <a:lvl2pPr>
              <a:buClrTx/>
              <a:buFont typeface="Wingdings" pitchFamily="2" charset="2"/>
              <a:buChar char="o"/>
              <a:defRPr sz="1800" b="0">
                <a:latin typeface="Myriad Pro" pitchFamily="34" charset="0"/>
              </a:defRPr>
            </a:lvl2pPr>
            <a:lvl3pPr>
              <a:buClrTx/>
              <a:buFont typeface="Wingdings" pitchFamily="2" charset="2"/>
              <a:buChar char="o"/>
              <a:defRPr sz="1600" b="0">
                <a:latin typeface="Myriad Pro" pitchFamily="34" charset="0"/>
              </a:defRPr>
            </a:lvl3pPr>
            <a:lvl4pPr>
              <a:buClrTx/>
              <a:buFont typeface="Wingdings" pitchFamily="2" charset="2"/>
              <a:buChar char="o"/>
              <a:defRPr sz="1400" b="0">
                <a:latin typeface="Myriad Pro" pitchFamily="34" charset="0"/>
              </a:defRPr>
            </a:lvl4pPr>
            <a:lvl5pPr>
              <a:buClrTx/>
              <a:buFont typeface="Wingdings" pitchFamily="2" charset="2"/>
              <a:buChar char="o"/>
              <a:defRPr sz="1200" b="0">
                <a:latin typeface="Myriad Pro"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3078450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Text Placeholder 4"/>
          <p:cNvSpPr>
            <a:spLocks noGrp="1"/>
          </p:cNvSpPr>
          <p:nvPr>
            <p:ph type="body" sz="quarter" idx="10"/>
          </p:nvPr>
        </p:nvSpPr>
        <p:spPr>
          <a:xfrm>
            <a:off x="1485900" y="1600200"/>
            <a:ext cx="6172200" cy="3962400"/>
          </a:xfrm>
          <a:solidFill>
            <a:schemeClr val="accent2"/>
          </a:solidFill>
          <a:ln w="9525">
            <a:solidFill>
              <a:schemeClr val="tx1"/>
            </a:solidFill>
          </a:ln>
        </p:spPr>
        <p:txBody>
          <a:bodyPr/>
          <a:lstStyle>
            <a:lvl1pPr>
              <a:buNone/>
              <a:defRPr sz="1800" b="0">
                <a:latin typeface="Consolas" pitchFamily="49" charset="0"/>
              </a:defRPr>
            </a:lvl1pPr>
          </a:lstStyle>
          <a:p>
            <a:pPr lvl="0"/>
            <a:r>
              <a:rPr lang="en-US" smtClean="0"/>
              <a:t>Click to edit Master text styles</a:t>
            </a:r>
          </a:p>
        </p:txBody>
      </p:sp>
    </p:spTree>
    <p:extLst>
      <p:ext uri="{BB962C8B-B14F-4D97-AF65-F5344CB8AC3E}">
        <p14:creationId xmlns:p14="http://schemas.microsoft.com/office/powerpoint/2010/main" val="146246426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smtClean="0"/>
              <a:t>Click to edit Master title style</a:t>
            </a:r>
            <a:endParaRPr lang="en-US"/>
          </a:p>
        </p:txBody>
      </p:sp>
    </p:spTree>
    <p:extLst>
      <p:ext uri="{BB962C8B-B14F-4D97-AF65-F5344CB8AC3E}">
        <p14:creationId xmlns:p14="http://schemas.microsoft.com/office/powerpoint/2010/main" val="276484699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Text Placeholder 4"/>
          <p:cNvSpPr>
            <a:spLocks noGrp="1"/>
          </p:cNvSpPr>
          <p:nvPr>
            <p:ph type="body" sz="quarter" idx="10"/>
          </p:nvPr>
        </p:nvSpPr>
        <p:spPr>
          <a:xfrm>
            <a:off x="1485900" y="1600200"/>
            <a:ext cx="6172200" cy="3962400"/>
          </a:xfrm>
          <a:solidFill>
            <a:schemeClr val="accent2"/>
          </a:solidFill>
          <a:ln w="9525">
            <a:solidFill>
              <a:schemeClr val="tx1"/>
            </a:solidFill>
          </a:ln>
        </p:spPr>
        <p:txBody>
          <a:bodyPr/>
          <a:lstStyle>
            <a:lvl1pPr>
              <a:buNone/>
              <a:defRPr sz="1800" b="0">
                <a:latin typeface="Consolas" pitchFamily="49" charset="0"/>
              </a:defRPr>
            </a:lvl1pPr>
          </a:lstStyle>
          <a:p>
            <a:pPr lvl="0"/>
            <a:r>
              <a:rPr lang="en-US" smtClean="0"/>
              <a:t>Click to edit Master text styles</a:t>
            </a: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userDrawn="1">
            <p:ph type="ctrTitle" hasCustomPrompt="1"/>
          </p:nvPr>
        </p:nvSpPr>
        <p:spPr>
          <a:xfrm>
            <a:off x="201698" y="317741"/>
            <a:ext cx="5822946" cy="1737516"/>
          </a:xfrm>
        </p:spPr>
        <p:txBody>
          <a:bodyPr lIns="146304" tIns="91440" rIns="146304" bIns="91440" anchor="b" anchorCtr="0">
            <a:noAutofit/>
          </a:bodyPr>
          <a:lstStyle>
            <a:lvl1pPr>
              <a:defRPr lang="en-US" sz="3970" b="0" baseline="0">
                <a:solidFill>
                  <a:schemeClr val="tx1"/>
                </a:solidFill>
                <a:latin typeface="Segoe UI" pitchFamily="34" charset="0"/>
                <a:ea typeface="Segoe UI" pitchFamily="34" charset="0"/>
              </a:defRPr>
            </a:lvl1pPr>
          </a:lstStyle>
          <a:p>
            <a:pPr marL="0" lvl="0" defTabSz="685619"/>
            <a:r>
              <a:rPr lang="en-US" dirty="0" smtClean="0"/>
              <a:t>Presentation Title</a:t>
            </a:r>
            <a:br>
              <a:rPr lang="en-US" dirty="0" smtClean="0"/>
            </a:br>
            <a:r>
              <a:rPr lang="en-US" dirty="0" smtClean="0"/>
              <a:t>Subtitle (Set to 40 </a:t>
            </a:r>
            <a:r>
              <a:rPr lang="en-US" dirty="0" err="1" smtClean="0"/>
              <a:t>pt</a:t>
            </a:r>
            <a:r>
              <a:rPr lang="en-US" dirty="0" smtClean="0"/>
              <a:t>)</a:t>
            </a:r>
            <a:endParaRPr lang="en-US" dirty="0"/>
          </a:p>
        </p:txBody>
      </p:sp>
      <p:sp>
        <p:nvSpPr>
          <p:cNvPr id="58" name="Text Placeholder 57"/>
          <p:cNvSpPr>
            <a:spLocks noGrp="1"/>
          </p:cNvSpPr>
          <p:nvPr>
            <p:ph type="body" sz="quarter" idx="11" hasCustomPrompt="1"/>
          </p:nvPr>
        </p:nvSpPr>
        <p:spPr>
          <a:xfrm>
            <a:off x="201929" y="2106056"/>
            <a:ext cx="5826761" cy="1781211"/>
          </a:xfrm>
        </p:spPr>
        <p:txBody>
          <a:bodyPr>
            <a:noAutofit/>
          </a:bodyPr>
          <a:lstStyle>
            <a:lvl1pPr>
              <a:defRPr>
                <a:latin typeface="+mn-lt"/>
              </a:defRPr>
            </a:lvl1pPr>
            <a:lvl2pPr>
              <a:defRPr sz="1471"/>
            </a:lvl2pPr>
            <a:lvl3pPr marL="0" indent="0">
              <a:defRPr sz="1471"/>
            </a:lvl3pPr>
            <a:lvl4pPr marL="0" indent="0">
              <a:defRPr sz="1471"/>
            </a:lvl4pPr>
            <a:lvl5pPr marL="0" indent="0">
              <a:defRPr sz="1471"/>
            </a:lvl5pPr>
          </a:lstStyle>
          <a:p>
            <a:pPr lvl="0"/>
            <a:r>
              <a:rPr lang="en-US" dirty="0" smtClean="0"/>
              <a:t>Author</a:t>
            </a:r>
          </a:p>
          <a:p>
            <a:pPr lvl="1"/>
            <a:r>
              <a:rPr lang="en-US" dirty="0" smtClean="0"/>
              <a:t>Job Title</a:t>
            </a:r>
          </a:p>
          <a:p>
            <a:pPr lvl="1"/>
            <a:r>
              <a:rPr lang="en-US" dirty="0" smtClean="0"/>
              <a:t>Company</a:t>
            </a:r>
          </a:p>
        </p:txBody>
      </p:sp>
    </p:spTree>
    <p:extLst>
      <p:ext uri="{BB962C8B-B14F-4D97-AF65-F5344CB8AC3E}">
        <p14:creationId xmlns:p14="http://schemas.microsoft.com/office/powerpoint/2010/main" val="95517644"/>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01929" y="1189177"/>
            <a:ext cx="8740142" cy="1643132"/>
          </a:xfrm>
        </p:spPr>
        <p:txBody>
          <a:bodyPr/>
          <a:lstStyle>
            <a:lvl1pPr marL="0" indent="0">
              <a:buNone/>
              <a:defRPr>
                <a:solidFill>
                  <a:schemeClr val="tx2"/>
                </a:solidFill>
              </a:defRPr>
            </a:lvl1pPr>
            <a:lvl2pPr marL="0" indent="0">
              <a:buFontTx/>
              <a:buNone/>
              <a:defRPr lang="en-US" dirty="0" smtClean="0"/>
            </a:lvl2pPr>
            <a:lvl3pPr marL="168067" indent="0">
              <a:buNone/>
              <a:defRPr lang="en-US" dirty="0" smtClean="0"/>
            </a:lvl3pPr>
            <a:lvl4pPr marL="336134" indent="0">
              <a:buNone/>
              <a:defRPr lang="en-US" dirty="0" smtClean="0"/>
            </a:lvl4pPr>
            <a:lvl5pPr marL="504201" indent="0">
              <a:buNone/>
              <a:defRPr lang="en-US" dirty="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529524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slideLayout" Target="../slideLayouts/slideLayout25.xml"/><Relationship Id="rId3" Type="http://schemas.openxmlformats.org/officeDocument/2006/relationships/slideLayout" Target="../slideLayouts/slideLayout10.xml"/><Relationship Id="rId21" Type="http://schemas.openxmlformats.org/officeDocument/2006/relationships/slideLayout" Target="../slideLayouts/slideLayout28.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slideLayout" Target="../slideLayouts/slideLayout24.xml"/><Relationship Id="rId2" Type="http://schemas.openxmlformats.org/officeDocument/2006/relationships/slideLayout" Target="../slideLayouts/slideLayout9.xml"/><Relationship Id="rId16" Type="http://schemas.openxmlformats.org/officeDocument/2006/relationships/slideLayout" Target="../slideLayouts/slideLayout23.xml"/><Relationship Id="rId20" Type="http://schemas.openxmlformats.org/officeDocument/2006/relationships/slideLayout" Target="../slideLayouts/slideLayout27.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10" Type="http://schemas.openxmlformats.org/officeDocument/2006/relationships/slideLayout" Target="../slideLayouts/slideLayout17.xml"/><Relationship Id="rId19" Type="http://schemas.openxmlformats.org/officeDocument/2006/relationships/slideLayout" Target="../slideLayouts/slideLayout26.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BDBDA9"/>
        </a:solidFill>
        <a:effectLst/>
      </p:bgPr>
    </p:bg>
    <p:spTree>
      <p:nvGrpSpPr>
        <p:cNvPr id="1" name=""/>
        <p:cNvGrpSpPr/>
        <p:nvPr/>
      </p:nvGrpSpPr>
      <p:grpSpPr>
        <a:xfrm>
          <a:off x="0" y="0"/>
          <a:ext cx="0" cy="0"/>
          <a:chOff x="0" y="0"/>
          <a:chExt cx="0" cy="0"/>
        </a:xfrm>
      </p:grpSpPr>
      <p:sp>
        <p:nvSpPr>
          <p:cNvPr id="1027" name="Rectangle 1025"/>
          <p:cNvSpPr>
            <a:spLocks noGrp="1" noChangeArrowheads="1"/>
          </p:cNvSpPr>
          <p:nvPr>
            <p:ph type="body" idx="1"/>
          </p:nvPr>
        </p:nvSpPr>
        <p:spPr bwMode="auto">
          <a:xfrm>
            <a:off x="457200" y="1447800"/>
            <a:ext cx="82296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1026"/>
          <p:cNvSpPr>
            <a:spLocks noGrp="1" noChangeArrowheads="1"/>
          </p:cNvSpPr>
          <p:nvPr>
            <p:ph type="title"/>
          </p:nvPr>
        </p:nvSpPr>
        <p:spPr bwMode="auto">
          <a:xfrm>
            <a:off x="457200" y="3048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cxnSp>
        <p:nvCxnSpPr>
          <p:cNvPr id="14" name="Straight Connector 13"/>
          <p:cNvCxnSpPr/>
          <p:nvPr/>
        </p:nvCxnSpPr>
        <p:spPr bwMode="auto">
          <a:xfrm>
            <a:off x="0" y="6780212"/>
            <a:ext cx="9144000" cy="1588"/>
          </a:xfrm>
          <a:prstGeom prst="line">
            <a:avLst/>
          </a:prstGeom>
          <a:gradFill rotWithShape="1">
            <a:gsLst>
              <a:gs pos="0">
                <a:srgbClr val="A4D289"/>
              </a:gs>
              <a:gs pos="100000">
                <a:schemeClr val="bg1"/>
              </a:gs>
            </a:gsLst>
            <a:lin ang="5400000" scaled="1"/>
          </a:gradFill>
          <a:ln w="152400" cap="flat" cmpd="sng" algn="ctr">
            <a:solidFill>
              <a:srgbClr val="800000"/>
            </a:solidFill>
            <a:prstDash val="solid"/>
            <a:round/>
            <a:headEnd type="none" w="med" len="med"/>
            <a:tailEnd type="none" w="med" len="med"/>
          </a:ln>
          <a:effectLst>
            <a:glow rad="63500">
              <a:schemeClr val="bg2">
                <a:lumMod val="60000"/>
                <a:lumOff val="40000"/>
                <a:alpha val="40000"/>
              </a:schemeClr>
            </a:glow>
          </a:effectLst>
        </p:spPr>
      </p:cxnSp>
      <p:pic>
        <p:nvPicPr>
          <p:cNvPr id="1026" name="Picture 2" descr="http://odetocode.com/Images/odetocode3.png"/>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7696200" y="6278582"/>
            <a:ext cx="1362075" cy="369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2961284"/>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69" r:id="rId6"/>
    <p:sldLayoutId id="2147483770" r:id="rId7"/>
  </p:sldLayoutIdLst>
  <p:transition>
    <p:fade/>
  </p:transition>
  <p:timing>
    <p:tnLst>
      <p:par>
        <p:cTn id="1" dur="indefinite" restart="never" nodeType="tmRoot"/>
      </p:par>
    </p:tnLst>
  </p:timing>
  <p:txStyles>
    <p:titleStyle>
      <a:lvl1pPr marL="342900" indent="-342900" algn="ctr" defTabSz="-13873163" rtl="0" eaLnBrk="1" fontAlgn="base" hangingPunct="1">
        <a:spcBef>
          <a:spcPct val="0"/>
        </a:spcBef>
        <a:spcAft>
          <a:spcPct val="0"/>
        </a:spcAft>
        <a:defRPr sz="2800" b="1">
          <a:solidFill>
            <a:schemeClr val="tx2"/>
          </a:solidFill>
          <a:latin typeface="Myriad Pro" pitchFamily="34" charset="0"/>
          <a:ea typeface="+mj-ea"/>
          <a:cs typeface="Segoe UI" pitchFamily="34" charset="0"/>
        </a:defRPr>
      </a:lvl1pPr>
      <a:lvl2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200" algn="l" eaLnBrk="1" fontAlgn="base" hangingPunct="1">
        <a:spcBef>
          <a:spcPct val="0"/>
        </a:spcBef>
        <a:spcAft>
          <a:spcPct val="0"/>
        </a:spcAft>
        <a:defRPr sz="2800" b="1">
          <a:solidFill>
            <a:schemeClr val="tx2">
              <a:alpha val="100000"/>
            </a:schemeClr>
          </a:solidFill>
          <a:latin typeface="Verdana"/>
        </a:defRPr>
      </a:lvl6pPr>
      <a:lvl7pPr marL="914400" algn="l" eaLnBrk="1" fontAlgn="base" hangingPunct="1">
        <a:spcBef>
          <a:spcPct val="0"/>
        </a:spcBef>
        <a:spcAft>
          <a:spcPct val="0"/>
        </a:spcAft>
        <a:defRPr sz="2800" b="1">
          <a:solidFill>
            <a:schemeClr val="tx2">
              <a:alpha val="100000"/>
            </a:schemeClr>
          </a:solidFill>
          <a:latin typeface="Verdana"/>
        </a:defRPr>
      </a:lvl7pPr>
      <a:lvl8pPr marL="1371600" algn="l" eaLnBrk="1" fontAlgn="base" hangingPunct="1">
        <a:spcBef>
          <a:spcPct val="0"/>
        </a:spcBef>
        <a:spcAft>
          <a:spcPct val="0"/>
        </a:spcAft>
        <a:defRPr sz="2800" b="1">
          <a:solidFill>
            <a:schemeClr val="tx2">
              <a:alpha val="100000"/>
            </a:schemeClr>
          </a:solidFill>
          <a:latin typeface="Verdana"/>
        </a:defRPr>
      </a:lvl8pPr>
      <a:lvl9pPr marL="1828800" algn="l" eaLnBrk="1" fontAlgn="base" hangingPunct="1">
        <a:spcBef>
          <a:spcPct val="0"/>
        </a:spcBef>
        <a:spcAft>
          <a:spcPct val="0"/>
        </a:spcAft>
        <a:defRPr sz="2800" b="1">
          <a:solidFill>
            <a:schemeClr val="tx2">
              <a:alpha val="100000"/>
            </a:schemeClr>
          </a:solidFill>
          <a:latin typeface="Verdana"/>
        </a:defRPr>
      </a:lvl9pPr>
    </p:titleStyle>
    <p:bodyStyle>
      <a:lvl1pPr marL="342900" indent="-342900" algn="l" defTabSz="-13873163" rtl="0" eaLnBrk="1" fontAlgn="base" hangingPunct="1">
        <a:spcBef>
          <a:spcPct val="20000"/>
        </a:spcBef>
        <a:spcAft>
          <a:spcPct val="0"/>
        </a:spcAft>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SzPct val="50000"/>
        <a:buFont typeface="Wingdings" pitchFamily="2" charset="2"/>
        <a:buChar char="o"/>
        <a:defRPr>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SzPct val="50000"/>
        <a:buFont typeface="Wingdings" pitchFamily="2" charset="2"/>
        <a:buChar char="o"/>
        <a:defRPr sz="160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SzPct val="50000"/>
        <a:buFont typeface="Wingdings" pitchFamily="2" charset="2"/>
        <a:buChar char="o"/>
        <a:defRPr sz="140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SzPct val="50000"/>
        <a:buFont typeface="Wingdings" pitchFamily="2" charset="2"/>
        <a:buChar char="o"/>
        <a:defRPr sz="120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p:bodyStyle>
    <p:otherStyle>
      <a:lvl1pPr algn="l" eaLnBrk="1" fontAlgn="base" hangingPunct="1">
        <a:spcBef>
          <a:spcPct val="0"/>
        </a:spcBef>
        <a:spcAft>
          <a:spcPct val="0"/>
        </a:spcAft>
        <a:defRPr>
          <a:solidFill>
            <a:schemeClr val="tx1">
              <a:alpha val="100000"/>
            </a:schemeClr>
          </a:solidFill>
          <a:latin typeface="Arial"/>
        </a:defRPr>
      </a:lvl1pPr>
      <a:lvl2pPr marL="457200" algn="l" eaLnBrk="1" fontAlgn="base" hangingPunct="1">
        <a:spcBef>
          <a:spcPct val="0"/>
        </a:spcBef>
        <a:spcAft>
          <a:spcPct val="0"/>
        </a:spcAft>
        <a:defRPr>
          <a:solidFill>
            <a:schemeClr val="tx1">
              <a:alpha val="100000"/>
            </a:schemeClr>
          </a:solidFill>
          <a:latin typeface="Arial"/>
        </a:defRPr>
      </a:lvl2pPr>
      <a:lvl3pPr marL="914400" algn="l" eaLnBrk="1" fontAlgn="base" hangingPunct="1">
        <a:spcBef>
          <a:spcPct val="0"/>
        </a:spcBef>
        <a:spcAft>
          <a:spcPct val="0"/>
        </a:spcAft>
        <a:defRPr>
          <a:solidFill>
            <a:schemeClr val="tx1">
              <a:alpha val="100000"/>
            </a:schemeClr>
          </a:solidFill>
          <a:latin typeface="Arial"/>
        </a:defRPr>
      </a:lvl3pPr>
      <a:lvl4pPr marL="1371600" algn="l" eaLnBrk="1" fontAlgn="base" hangingPunct="1">
        <a:spcBef>
          <a:spcPct val="0"/>
        </a:spcBef>
        <a:spcAft>
          <a:spcPct val="0"/>
        </a:spcAft>
        <a:defRPr>
          <a:solidFill>
            <a:schemeClr val="tx1">
              <a:alpha val="100000"/>
            </a:schemeClr>
          </a:solidFill>
          <a:latin typeface="Arial"/>
        </a:defRPr>
      </a:lvl4pPr>
      <a:lvl5pPr marL="1828800" algn="l" eaLnBrk="1" fontAlgn="base" hangingPunct="1">
        <a:spcBef>
          <a:spcPct val="0"/>
        </a:spcBef>
        <a:spcAft>
          <a:spcPct val="0"/>
        </a:spcAft>
        <a:defRPr>
          <a:solidFill>
            <a:schemeClr val="tx1">
              <a:alpha val="100000"/>
            </a:schemeClr>
          </a:solidFill>
          <a:latin typeface="Arial"/>
        </a:defRPr>
      </a:lvl5pPr>
      <a:lvl6pPr marL="2286000" algn="l" eaLnBrk="1" fontAlgn="base" hangingPunct="1">
        <a:spcBef>
          <a:spcPct val="0"/>
        </a:spcBef>
        <a:spcAft>
          <a:spcPct val="0"/>
        </a:spcAft>
        <a:defRPr>
          <a:solidFill>
            <a:schemeClr val="tx1">
              <a:alpha val="100000"/>
            </a:schemeClr>
          </a:solidFill>
          <a:latin typeface="Arial"/>
        </a:defRPr>
      </a:lvl6pPr>
      <a:lvl7pPr marL="2743200" algn="l" eaLnBrk="1" fontAlgn="base" hangingPunct="1">
        <a:spcBef>
          <a:spcPct val="0"/>
        </a:spcBef>
        <a:spcAft>
          <a:spcPct val="0"/>
        </a:spcAft>
        <a:defRPr>
          <a:solidFill>
            <a:schemeClr val="tx1">
              <a:alpha val="100000"/>
            </a:schemeClr>
          </a:solidFill>
          <a:latin typeface="Arial"/>
        </a:defRPr>
      </a:lvl7pPr>
      <a:lvl8pPr marL="3200400" algn="l" eaLnBrk="1" fontAlgn="base" hangingPunct="1">
        <a:spcBef>
          <a:spcPct val="0"/>
        </a:spcBef>
        <a:spcAft>
          <a:spcPct val="0"/>
        </a:spcAft>
        <a:defRPr>
          <a:solidFill>
            <a:schemeClr val="tx1">
              <a:alpha val="100000"/>
            </a:schemeClr>
          </a:solidFill>
          <a:latin typeface="Arial"/>
        </a:defRPr>
      </a:lvl8pPr>
      <a:lvl9pPr marL="3657600" algn="l" eaLnBrk="1" fontAlgn="base" hangingPunct="1">
        <a:spcBef>
          <a:spcPct val="0"/>
        </a:spcBef>
        <a:spcAft>
          <a:spcPct val="0"/>
        </a:spcAft>
        <a:defRPr>
          <a:solidFill>
            <a:schemeClr val="tx1">
              <a:alpha val="100000"/>
            </a:schemeClr>
          </a:solidFill>
          <a:latin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929" y="309528"/>
            <a:ext cx="8740143" cy="860042"/>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01931" y="1189178"/>
            <a:ext cx="8740140" cy="1643132"/>
          </a:xfrm>
          <a:prstGeom prst="rect">
            <a:avLst/>
          </a:prstGeom>
        </p:spPr>
        <p:txBody>
          <a:bodyPr vert="horz" wrap="square" lIns="146304" tIns="91440" rIns="146304" bIns="91440" rtlCol="0">
            <a:sp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32699679"/>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 id="2147483795" r:id="rId17"/>
    <p:sldLayoutId id="2147483796" r:id="rId18"/>
    <p:sldLayoutId id="2147483797" r:id="rId19"/>
    <p:sldLayoutId id="2147483798" r:id="rId20"/>
    <p:sldLayoutId id="2147483799" r:id="rId21"/>
  </p:sldLayoutIdLst>
  <p:transition>
    <p:fade/>
  </p:transition>
  <p:timing>
    <p:tnLst>
      <p:par>
        <p:cTn id="1" dur="indefinite" restart="never" nodeType="tmRoot"/>
      </p:par>
    </p:tnLst>
  </p:timing>
  <p:txStyles>
    <p:titleStyle>
      <a:lvl1pPr algn="l" defTabSz="685754" rtl="0" eaLnBrk="1" latinLnBrk="0" hangingPunct="1">
        <a:lnSpc>
          <a:spcPct val="90000"/>
        </a:lnSpc>
        <a:spcBef>
          <a:spcPct val="0"/>
        </a:spcBef>
        <a:buNone/>
        <a:defRPr lang="en-US" sz="3676" b="0" kern="1200" cap="none" spc="-75" baseline="0" dirty="0" smtClean="0">
          <a:ln w="3175">
            <a:noFill/>
          </a:ln>
          <a:solidFill>
            <a:schemeClr val="tx1"/>
          </a:solidFill>
          <a:effectLst/>
          <a:latin typeface="+mj-lt"/>
          <a:ea typeface="+mn-ea"/>
          <a:cs typeface="Segoe UI" pitchFamily="34" charset="0"/>
        </a:defRPr>
      </a:lvl1pPr>
    </p:titleStyle>
    <p:bodyStyle>
      <a:lvl1pPr marL="0" marR="0" indent="0" algn="l" defTabSz="685754" rtl="0" eaLnBrk="1" fontAlgn="auto" latinLnBrk="0" hangingPunct="1">
        <a:lnSpc>
          <a:spcPct val="90000"/>
        </a:lnSpc>
        <a:spcBef>
          <a:spcPct val="20000"/>
        </a:spcBef>
        <a:spcAft>
          <a:spcPts val="0"/>
        </a:spcAft>
        <a:buClrTx/>
        <a:buSzPct val="90000"/>
        <a:buFont typeface="Arial" pitchFamily="34" charset="0"/>
        <a:buNone/>
        <a:tabLst/>
        <a:defRPr sz="2647" kern="1200" spc="0" baseline="0">
          <a:gradFill>
            <a:gsLst>
              <a:gs pos="1250">
                <a:schemeClr val="tx1"/>
              </a:gs>
              <a:gs pos="100000">
                <a:schemeClr val="tx1"/>
              </a:gs>
            </a:gsLst>
            <a:lin ang="5400000" scaled="0"/>
          </a:gradFill>
          <a:latin typeface="+mj-lt"/>
          <a:ea typeface="+mn-ea"/>
          <a:cs typeface="+mn-cs"/>
        </a:defRPr>
      </a:lvl1pPr>
      <a:lvl2pPr marL="0" marR="0" indent="0" algn="l" defTabSz="685754"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2pPr>
      <a:lvl3pPr marL="165733" marR="0" indent="0" algn="l" defTabSz="685754"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3pPr>
      <a:lvl4pPr marL="340803" marR="0" indent="0" algn="l" defTabSz="685754" rtl="0" eaLnBrk="1" fontAlgn="auto" latinLnBrk="0" hangingPunct="1">
        <a:lnSpc>
          <a:spcPct val="90000"/>
        </a:lnSpc>
        <a:spcBef>
          <a:spcPct val="20000"/>
        </a:spcBef>
        <a:spcAft>
          <a:spcPts val="0"/>
        </a:spcAft>
        <a:buClrTx/>
        <a:buSzPct val="90000"/>
        <a:buFont typeface="Arial" pitchFamily="34" charset="0"/>
        <a:buNone/>
        <a:tabLst/>
        <a:defRPr sz="1471" kern="1200" spc="0" baseline="0">
          <a:gradFill>
            <a:gsLst>
              <a:gs pos="1250">
                <a:schemeClr val="tx1"/>
              </a:gs>
              <a:gs pos="100000">
                <a:schemeClr val="tx1"/>
              </a:gs>
            </a:gsLst>
            <a:lin ang="5400000" scaled="0"/>
          </a:gradFill>
          <a:latin typeface="+mn-lt"/>
          <a:ea typeface="+mn-ea"/>
          <a:cs typeface="+mn-cs"/>
        </a:defRPr>
      </a:lvl4pPr>
      <a:lvl5pPr marL="506535" marR="0" indent="0" algn="l" defTabSz="685754" rtl="0" eaLnBrk="1" fontAlgn="auto" latinLnBrk="0" hangingPunct="1">
        <a:lnSpc>
          <a:spcPct val="90000"/>
        </a:lnSpc>
        <a:spcBef>
          <a:spcPct val="20000"/>
        </a:spcBef>
        <a:spcAft>
          <a:spcPts val="0"/>
        </a:spcAft>
        <a:buClrTx/>
        <a:buSzPct val="90000"/>
        <a:buFont typeface="Arial" pitchFamily="34" charset="0"/>
        <a:buNone/>
        <a:tabLst/>
        <a:defRPr sz="1471" kern="1200" spc="0" baseline="0">
          <a:gradFill>
            <a:gsLst>
              <a:gs pos="1250">
                <a:schemeClr val="tx1"/>
              </a:gs>
              <a:gs pos="100000">
                <a:schemeClr val="tx1"/>
              </a:gs>
            </a:gsLst>
            <a:lin ang="5400000" scaled="0"/>
          </a:gradFill>
          <a:latin typeface="+mn-lt"/>
          <a:ea typeface="+mn-ea"/>
          <a:cs typeface="+mn-cs"/>
        </a:defRPr>
      </a:lvl5pPr>
      <a:lvl6pPr marL="1885822" indent="-171439" algn="l" defTabSz="685754"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700" indent="-171439" algn="l" defTabSz="685754"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576" indent="-171439" algn="l" defTabSz="685754"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455" indent="-171439" algn="l" defTabSz="685754"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754" rtl="0" eaLnBrk="1" latinLnBrk="0" hangingPunct="1">
        <a:defRPr sz="1324" kern="1200">
          <a:solidFill>
            <a:schemeClr val="tx1"/>
          </a:solidFill>
          <a:latin typeface="+mn-lt"/>
          <a:ea typeface="+mn-ea"/>
          <a:cs typeface="+mn-cs"/>
        </a:defRPr>
      </a:lvl1pPr>
      <a:lvl2pPr marL="342877" algn="l" defTabSz="685754" rtl="0" eaLnBrk="1" latinLnBrk="0" hangingPunct="1">
        <a:defRPr sz="1324" kern="1200">
          <a:solidFill>
            <a:schemeClr val="tx1"/>
          </a:solidFill>
          <a:latin typeface="+mn-lt"/>
          <a:ea typeface="+mn-ea"/>
          <a:cs typeface="+mn-cs"/>
        </a:defRPr>
      </a:lvl2pPr>
      <a:lvl3pPr marL="685754" algn="l" defTabSz="685754" rtl="0" eaLnBrk="1" latinLnBrk="0" hangingPunct="1">
        <a:defRPr sz="1324" kern="1200">
          <a:solidFill>
            <a:schemeClr val="tx1"/>
          </a:solidFill>
          <a:latin typeface="+mn-lt"/>
          <a:ea typeface="+mn-ea"/>
          <a:cs typeface="+mn-cs"/>
        </a:defRPr>
      </a:lvl3pPr>
      <a:lvl4pPr marL="1028631" algn="l" defTabSz="685754" rtl="0" eaLnBrk="1" latinLnBrk="0" hangingPunct="1">
        <a:defRPr sz="1324" kern="1200">
          <a:solidFill>
            <a:schemeClr val="tx1"/>
          </a:solidFill>
          <a:latin typeface="+mn-lt"/>
          <a:ea typeface="+mn-ea"/>
          <a:cs typeface="+mn-cs"/>
        </a:defRPr>
      </a:lvl4pPr>
      <a:lvl5pPr marL="1371507" algn="l" defTabSz="685754" rtl="0" eaLnBrk="1" latinLnBrk="0" hangingPunct="1">
        <a:defRPr sz="1324" kern="1200">
          <a:solidFill>
            <a:schemeClr val="tx1"/>
          </a:solidFill>
          <a:latin typeface="+mn-lt"/>
          <a:ea typeface="+mn-ea"/>
          <a:cs typeface="+mn-cs"/>
        </a:defRPr>
      </a:lvl5pPr>
      <a:lvl6pPr marL="1714385" algn="l" defTabSz="685754" rtl="0" eaLnBrk="1" latinLnBrk="0" hangingPunct="1">
        <a:defRPr sz="1324" kern="1200">
          <a:solidFill>
            <a:schemeClr val="tx1"/>
          </a:solidFill>
          <a:latin typeface="+mn-lt"/>
          <a:ea typeface="+mn-ea"/>
          <a:cs typeface="+mn-cs"/>
        </a:defRPr>
      </a:lvl6pPr>
      <a:lvl7pPr marL="2057262" algn="l" defTabSz="685754" rtl="0" eaLnBrk="1" latinLnBrk="0" hangingPunct="1">
        <a:defRPr sz="1324" kern="1200">
          <a:solidFill>
            <a:schemeClr val="tx1"/>
          </a:solidFill>
          <a:latin typeface="+mn-lt"/>
          <a:ea typeface="+mn-ea"/>
          <a:cs typeface="+mn-cs"/>
        </a:defRPr>
      </a:lvl7pPr>
      <a:lvl8pPr marL="2400138" algn="l" defTabSz="685754" rtl="0" eaLnBrk="1" latinLnBrk="0" hangingPunct="1">
        <a:defRPr sz="1324" kern="1200">
          <a:solidFill>
            <a:schemeClr val="tx1"/>
          </a:solidFill>
          <a:latin typeface="+mn-lt"/>
          <a:ea typeface="+mn-ea"/>
          <a:cs typeface="+mn-cs"/>
        </a:defRPr>
      </a:lvl8pPr>
      <a:lvl9pPr marL="2743016" algn="l" defTabSz="685754"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938">
          <p15:clr>
            <a:srgbClr val="F26B43"/>
          </p15:clr>
        </p15:guide>
        <p15:guide id="2" pos="5745">
          <p15:clr>
            <a:srgbClr val="F26B43"/>
          </p15:clr>
        </p15:guide>
        <p15:guide id="3" pos="5313">
          <p15:clr>
            <a:srgbClr val="F26B43"/>
          </p15:clr>
        </p15:guide>
        <p15:guide id="4" pos="4881">
          <p15:clr>
            <a:srgbClr val="F26B43"/>
          </p15:clr>
        </p15:guide>
        <p15:guide id="5" pos="4449">
          <p15:clr>
            <a:srgbClr val="F26B43"/>
          </p15:clr>
        </p15:guide>
        <p15:guide id="6" pos="4017">
          <p15:clr>
            <a:srgbClr val="F26B43"/>
          </p15:clr>
        </p15:guide>
        <p15:guide id="7" pos="3585">
          <p15:clr>
            <a:srgbClr val="F26B43"/>
          </p15:clr>
        </p15:guide>
        <p15:guide id="8" pos="3153">
          <p15:clr>
            <a:srgbClr val="F26B43"/>
          </p15:clr>
        </p15:guide>
        <p15:guide id="9" pos="130">
          <p15:clr>
            <a:srgbClr val="F26B43"/>
          </p15:clr>
        </p15:guide>
        <p15:guide id="10" pos="562">
          <p15:clr>
            <a:srgbClr val="F26B43"/>
          </p15:clr>
        </p15:guide>
        <p15:guide id="11" pos="994">
          <p15:clr>
            <a:srgbClr val="F26B43"/>
          </p15:clr>
        </p15:guide>
        <p15:guide id="12" pos="1426">
          <p15:clr>
            <a:srgbClr val="F26B43"/>
          </p15:clr>
        </p15:guide>
        <p15:guide id="13" pos="1858">
          <p15:clr>
            <a:srgbClr val="F26B43"/>
          </p15:clr>
        </p15:guide>
        <p15:guide id="14" pos="2290">
          <p15:clr>
            <a:srgbClr val="F26B43"/>
          </p15:clr>
        </p15:guide>
        <p15:guide id="15" pos="2722">
          <p15:clr>
            <a:srgbClr val="F26B43"/>
          </p15:clr>
        </p15:guide>
        <p15:guide id="16" orient="horz" pos="2203">
          <p15:clr>
            <a:srgbClr val="F26B43"/>
          </p15:clr>
        </p15:guide>
        <p15:guide id="17" orient="horz" pos="187">
          <p15:clr>
            <a:srgbClr val="F26B43"/>
          </p15:clr>
        </p15:guide>
        <p15:guide id="18" orient="horz" pos="763">
          <p15:clr>
            <a:srgbClr val="F26B43"/>
          </p15:clr>
        </p15:guide>
        <p15:guide id="19" orient="horz" pos="1339">
          <p15:clr>
            <a:srgbClr val="F26B43"/>
          </p15:clr>
        </p15:guide>
        <p15:guide id="20" orient="horz" pos="1915">
          <p15:clr>
            <a:srgbClr val="F26B43"/>
          </p15:clr>
        </p15:guide>
        <p15:guide id="21" orient="horz" pos="4219">
          <p15:clr>
            <a:srgbClr val="F26B43"/>
          </p15:clr>
        </p15:guide>
        <p15:guide id="22" orient="horz" pos="3643">
          <p15:clr>
            <a:srgbClr val="F26B43"/>
          </p15:clr>
        </p15:guide>
        <p15:guide id="23" orient="horz" pos="3067">
          <p15:clr>
            <a:srgbClr val="F26B43"/>
          </p15:clr>
        </p15:guide>
        <p15:guide id="24" orient="horz" pos="249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5.jpg"/></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gitter.im/Aurelia/Discuss" TargetMode="External"/><Relationship Id="rId2" Type="http://schemas.openxmlformats.org/officeDocument/2006/relationships/hyperlink" Target="http://aurelia.io/"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6.jp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hape 187394"/>
          <p:cNvSpPr>
            <a:spLocks noGrp="1" noChangeArrowheads="1"/>
          </p:cNvSpPr>
          <p:nvPr>
            <p:ph type="ctrTitle"/>
          </p:nvPr>
        </p:nvSpPr>
        <p:spPr/>
        <p:txBody>
          <a:bodyPr/>
          <a:lstStyle/>
          <a:p>
            <a:pPr marL="0" indent="0" defTabSz="914400"/>
            <a:r>
              <a:rPr lang="en-US" dirty="0" smtClean="0"/>
              <a:t>Hello, Aurelia</a:t>
            </a:r>
            <a:br>
              <a:rPr lang="en-US" dirty="0" smtClean="0"/>
            </a:br>
            <a:endParaRPr lang="en-US" sz="1800" dirty="0" smtClean="0"/>
          </a:p>
        </p:txBody>
      </p:sp>
      <p:pic>
        <p:nvPicPr>
          <p:cNvPr id="1026" name="Picture 2" descr="Aurel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5181600"/>
            <a:ext cx="5176234" cy="134302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smtClean="0"/>
              <a:t>More than a package manager</a:t>
            </a:r>
          </a:p>
          <a:p>
            <a:r>
              <a:rPr lang="en-US" dirty="0" smtClean="0"/>
              <a:t>Also includes a runtime</a:t>
            </a:r>
          </a:p>
          <a:p>
            <a:pPr lvl="1"/>
            <a:r>
              <a:rPr lang="en-US" dirty="0" smtClean="0"/>
              <a:t>System API </a:t>
            </a:r>
            <a:r>
              <a:rPr lang="en-US" dirty="0" err="1" smtClean="0"/>
              <a:t>polyfill</a:t>
            </a:r>
            <a:endParaRPr lang="en-US" dirty="0" smtClean="0"/>
          </a:p>
          <a:p>
            <a:pPr lvl="1"/>
            <a:r>
              <a:rPr lang="en-US" dirty="0" smtClean="0"/>
              <a:t>ES6 module loader</a:t>
            </a:r>
          </a:p>
          <a:p>
            <a:pPr lvl="1"/>
            <a:r>
              <a:rPr lang="en-US" dirty="0" smtClean="0"/>
              <a:t>Runtime configuration</a:t>
            </a:r>
            <a:endParaRPr lang="en-US" dirty="0"/>
          </a:p>
        </p:txBody>
      </p:sp>
      <p:sp>
        <p:nvSpPr>
          <p:cNvPr id="5" name="Title 4"/>
          <p:cNvSpPr>
            <a:spLocks noGrp="1"/>
          </p:cNvSpPr>
          <p:nvPr>
            <p:ph type="title"/>
          </p:nvPr>
        </p:nvSpPr>
        <p:spPr/>
        <p:txBody>
          <a:bodyPr/>
          <a:lstStyle/>
          <a:p>
            <a:r>
              <a:rPr lang="en-US" dirty="0" smtClean="0"/>
              <a:t>Install JSPM</a:t>
            </a:r>
            <a:endParaRPr lang="en-US" dirty="0"/>
          </a:p>
        </p:txBody>
      </p:sp>
      <p:pic>
        <p:nvPicPr>
          <p:cNvPr id="1032" name="Picture 8" descr="https://s3.amazonaws.com/dailyjs/images/posts/jspmi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2514600"/>
            <a:ext cx="4010025" cy="1876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3891641"/>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t>
            </a:r>
            <a:r>
              <a:rPr lang="en-US" dirty="0" err="1" smtClean="0"/>
              <a:t>spm</a:t>
            </a:r>
            <a:r>
              <a:rPr lang="en-US" dirty="0" smtClean="0"/>
              <a:t> </a:t>
            </a:r>
            <a:r>
              <a:rPr lang="en-US" dirty="0" err="1" smtClean="0"/>
              <a:t>init</a:t>
            </a:r>
            <a:endParaRPr lang="en-US" dirty="0"/>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319087" y="1295400"/>
            <a:ext cx="8505825" cy="5000625"/>
          </a:xfrm>
          <a:prstGeom prst="rect">
            <a:avLst/>
          </a:prstGeom>
        </p:spPr>
      </p:pic>
    </p:spTree>
    <p:extLst>
      <p:ext uri="{BB962C8B-B14F-4D97-AF65-F5344CB8AC3E}">
        <p14:creationId xmlns:p14="http://schemas.microsoft.com/office/powerpoint/2010/main" val="562636667"/>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t>
            </a:r>
            <a:r>
              <a:rPr lang="en-US" dirty="0" err="1" smtClean="0"/>
              <a:t>spm</a:t>
            </a:r>
            <a:r>
              <a:rPr lang="en-US" dirty="0" smtClean="0"/>
              <a:t> install</a:t>
            </a:r>
            <a:endParaRPr lang="en-US" dirty="0"/>
          </a:p>
        </p:txBody>
      </p:sp>
      <p:sp>
        <p:nvSpPr>
          <p:cNvPr id="3" name="Text Placeholder 2"/>
          <p:cNvSpPr>
            <a:spLocks noGrp="1"/>
          </p:cNvSpPr>
          <p:nvPr>
            <p:ph type="body" idx="1"/>
          </p:nvPr>
        </p:nvSpPr>
        <p:spPr/>
        <p:txBody>
          <a:bodyPr/>
          <a:lstStyle/>
          <a:p>
            <a:r>
              <a:rPr lang="en-US" dirty="0" smtClean="0"/>
              <a:t>Dependencies manages in </a:t>
            </a:r>
            <a:r>
              <a:rPr lang="en-US" dirty="0" err="1" smtClean="0"/>
              <a:t>package.json</a:t>
            </a:r>
            <a:endParaRPr lang="en-US" dirty="0" smtClean="0"/>
          </a:p>
          <a:p>
            <a:r>
              <a:rPr lang="en-US" dirty="0" smtClean="0"/>
              <a:t>You’ll probably want</a:t>
            </a:r>
          </a:p>
          <a:p>
            <a:pPr lvl="1"/>
            <a:r>
              <a:rPr lang="en-US" dirty="0" err="1" smtClean="0"/>
              <a:t>aurelia</a:t>
            </a:r>
            <a:r>
              <a:rPr lang="en-US" dirty="0" smtClean="0"/>
              <a:t>-framework</a:t>
            </a:r>
          </a:p>
          <a:p>
            <a:pPr lvl="1"/>
            <a:r>
              <a:rPr lang="en-US" dirty="0" err="1" smtClean="0"/>
              <a:t>aurelia-bootstrapper</a:t>
            </a:r>
            <a:endParaRPr lang="en-US" dirty="0" smtClean="0"/>
          </a:p>
          <a:p>
            <a:pPr lvl="1"/>
            <a:r>
              <a:rPr lang="en-US" dirty="0" err="1"/>
              <a:t>a</a:t>
            </a:r>
            <a:r>
              <a:rPr lang="en-US" dirty="0" err="1" smtClean="0"/>
              <a:t>urelia</a:t>
            </a:r>
            <a:r>
              <a:rPr lang="en-US" dirty="0" smtClean="0"/>
              <a:t>-router</a:t>
            </a:r>
          </a:p>
          <a:p>
            <a:pPr lvl="1"/>
            <a:r>
              <a:rPr lang="en-US" dirty="0" err="1"/>
              <a:t>a</a:t>
            </a:r>
            <a:r>
              <a:rPr lang="en-US" dirty="0" err="1" smtClean="0"/>
              <a:t>urelia</a:t>
            </a:r>
            <a:r>
              <a:rPr lang="en-US" dirty="0" smtClean="0"/>
              <a:t>-http-client</a:t>
            </a:r>
            <a:endParaRPr lang="en-US" dirty="0"/>
          </a:p>
        </p:txBody>
      </p:sp>
      <p:pic>
        <p:nvPicPr>
          <p:cNvPr id="4" name="Picture 3"/>
          <p:cNvPicPr>
            <a:picLocks noChangeAspect="1"/>
          </p:cNvPicPr>
          <p:nvPr/>
        </p:nvPicPr>
        <p:blipFill>
          <a:blip r:embed="rId2"/>
          <a:stretch>
            <a:fillRect/>
          </a:stretch>
        </p:blipFill>
        <p:spPr>
          <a:xfrm>
            <a:off x="3505200" y="2819400"/>
            <a:ext cx="5505450" cy="327351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84575040"/>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an App</a:t>
            </a:r>
            <a:endParaRPr lang="en-US" dirty="0"/>
          </a:p>
        </p:txBody>
      </p:sp>
      <p:sp>
        <p:nvSpPr>
          <p:cNvPr id="3" name="Text Placeholder 2"/>
          <p:cNvSpPr>
            <a:spLocks noGrp="1"/>
          </p:cNvSpPr>
          <p:nvPr>
            <p:ph type="body" idx="1"/>
          </p:nvPr>
        </p:nvSpPr>
        <p:spPr/>
        <p:txBody>
          <a:bodyPr/>
          <a:lstStyle/>
          <a:p>
            <a:r>
              <a:rPr lang="en-US" dirty="0" smtClean="0"/>
              <a:t>Bring in</a:t>
            </a:r>
          </a:p>
          <a:p>
            <a:pPr lvl="1"/>
            <a:r>
              <a:rPr lang="en-US" dirty="0" err="1" smtClean="0"/>
              <a:t>SystemJS</a:t>
            </a:r>
            <a:endParaRPr lang="en-US" dirty="0" smtClean="0"/>
          </a:p>
          <a:p>
            <a:pPr lvl="1"/>
            <a:r>
              <a:rPr lang="en-US" dirty="0" smtClean="0"/>
              <a:t>Runtime module configuration</a:t>
            </a:r>
          </a:p>
          <a:p>
            <a:pPr lvl="1"/>
            <a:r>
              <a:rPr lang="en-US" dirty="0" smtClean="0"/>
              <a:t>Aurelia </a:t>
            </a:r>
            <a:r>
              <a:rPr lang="en-US" dirty="0" err="1"/>
              <a:t>b</a:t>
            </a:r>
            <a:r>
              <a:rPr lang="en-US" dirty="0" err="1" smtClean="0"/>
              <a:t>ootstrapper</a:t>
            </a:r>
            <a:endParaRPr lang="en-US" dirty="0"/>
          </a:p>
        </p:txBody>
      </p:sp>
      <p:pic>
        <p:nvPicPr>
          <p:cNvPr id="5" name="Picture 4"/>
          <p:cNvPicPr>
            <a:picLocks noChangeAspect="1"/>
          </p:cNvPicPr>
          <p:nvPr/>
        </p:nvPicPr>
        <p:blipFill>
          <a:blip r:embed="rId2"/>
          <a:stretch>
            <a:fillRect/>
          </a:stretch>
        </p:blipFill>
        <p:spPr>
          <a:xfrm>
            <a:off x="1676400" y="3429000"/>
            <a:ext cx="5514975" cy="18859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25248496"/>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Aurelia Conventions</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905000" y="2057400"/>
            <a:ext cx="5143500" cy="1381125"/>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1747837" y="4219575"/>
            <a:ext cx="5648325" cy="1724025"/>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bwMode="auto">
          <a:xfrm>
            <a:off x="4182438" y="3334464"/>
            <a:ext cx="588624" cy="923330"/>
          </a:xfrm>
          <a:prstGeom prst="rect">
            <a:avLst/>
          </a:prstGeom>
          <a:noFill/>
          <a:ln w="9525">
            <a:noFill/>
            <a:miter lim="800000"/>
            <a:headEnd/>
            <a:tailEnd/>
          </a:ln>
        </p:spPr>
        <p:txBody>
          <a:bodyPr wrap="none" rtlCol="0">
            <a:spAutoFit/>
          </a:bodyPr>
          <a:lstStyle/>
          <a:p>
            <a:r>
              <a:rPr lang="en-US" sz="5400" dirty="0" smtClean="0">
                <a:solidFill>
                  <a:srgbClr val="002060"/>
                </a:solidFill>
                <a:latin typeface="Tekton Pro" pitchFamily="34" charset="0"/>
              </a:rPr>
              <a:t>+</a:t>
            </a:r>
            <a:endParaRPr lang="en-US" sz="5400" dirty="0">
              <a:solidFill>
                <a:srgbClr val="002060"/>
              </a:solidFill>
              <a:latin typeface="Tekton Pro" pitchFamily="34" charset="0"/>
            </a:endParaRPr>
          </a:p>
        </p:txBody>
      </p:sp>
      <p:sp>
        <p:nvSpPr>
          <p:cNvPr id="7" name="TextBox 6"/>
          <p:cNvSpPr txBox="1"/>
          <p:nvPr/>
        </p:nvSpPr>
        <p:spPr bwMode="auto">
          <a:xfrm>
            <a:off x="918516" y="2563296"/>
            <a:ext cx="851515" cy="369332"/>
          </a:xfrm>
          <a:prstGeom prst="rect">
            <a:avLst/>
          </a:prstGeom>
          <a:noFill/>
          <a:ln w="9525">
            <a:noFill/>
            <a:miter lim="800000"/>
            <a:headEnd/>
            <a:tailEnd/>
          </a:ln>
        </p:spPr>
        <p:txBody>
          <a:bodyPr wrap="none" rtlCol="0">
            <a:spAutoFit/>
          </a:bodyPr>
          <a:lstStyle/>
          <a:p>
            <a:r>
              <a:rPr lang="en-US" sz="1800" dirty="0">
                <a:solidFill>
                  <a:srgbClr val="002060"/>
                </a:solidFill>
                <a:latin typeface="Tekton Pro" pitchFamily="34" charset="0"/>
              </a:rPr>
              <a:t>a</a:t>
            </a:r>
            <a:r>
              <a:rPr lang="en-US" sz="1800" dirty="0" smtClean="0">
                <a:solidFill>
                  <a:srgbClr val="002060"/>
                </a:solidFill>
                <a:latin typeface="Tekton Pro" pitchFamily="34" charset="0"/>
              </a:rPr>
              <a:t>pp.js</a:t>
            </a:r>
            <a:endParaRPr lang="en-US" sz="1800" dirty="0">
              <a:solidFill>
                <a:srgbClr val="002060"/>
              </a:solidFill>
              <a:latin typeface="Tekton Pro" pitchFamily="34" charset="0"/>
            </a:endParaRPr>
          </a:p>
        </p:txBody>
      </p:sp>
      <p:sp>
        <p:nvSpPr>
          <p:cNvPr id="8" name="TextBox 7"/>
          <p:cNvSpPr txBox="1"/>
          <p:nvPr/>
        </p:nvSpPr>
        <p:spPr bwMode="auto">
          <a:xfrm>
            <a:off x="529284" y="4734772"/>
            <a:ext cx="1146469" cy="369332"/>
          </a:xfrm>
          <a:prstGeom prst="rect">
            <a:avLst/>
          </a:prstGeom>
          <a:noFill/>
          <a:ln w="9525">
            <a:noFill/>
            <a:miter lim="800000"/>
            <a:headEnd/>
            <a:tailEnd/>
          </a:ln>
        </p:spPr>
        <p:txBody>
          <a:bodyPr wrap="none" rtlCol="0">
            <a:spAutoFit/>
          </a:bodyPr>
          <a:lstStyle/>
          <a:p>
            <a:r>
              <a:rPr lang="en-US" sz="1800" dirty="0" smtClean="0">
                <a:solidFill>
                  <a:srgbClr val="002060"/>
                </a:solidFill>
                <a:latin typeface="Tekton Pro" pitchFamily="34" charset="0"/>
              </a:rPr>
              <a:t>app.html</a:t>
            </a:r>
            <a:endParaRPr lang="en-US" sz="1800" dirty="0">
              <a:solidFill>
                <a:srgbClr val="002060"/>
              </a:solidFill>
              <a:latin typeface="Tekton Pro" pitchFamily="34" charset="0"/>
            </a:endParaRPr>
          </a:p>
        </p:txBody>
      </p:sp>
    </p:spTree>
    <p:extLst>
      <p:ext uri="{BB962C8B-B14F-4D97-AF65-F5344CB8AC3E}">
        <p14:creationId xmlns:p14="http://schemas.microsoft.com/office/powerpoint/2010/main" val="3695345737"/>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Happening?</a:t>
            </a:r>
            <a:endParaRPr lang="en-US" dirty="0"/>
          </a:p>
        </p:txBody>
      </p:sp>
      <p:sp>
        <p:nvSpPr>
          <p:cNvPr id="3" name="Text Placeholder 2"/>
          <p:cNvSpPr>
            <a:spLocks noGrp="1"/>
          </p:cNvSpPr>
          <p:nvPr>
            <p:ph type="body" idx="1"/>
          </p:nvPr>
        </p:nvSpPr>
        <p:spPr>
          <a:xfrm>
            <a:off x="533400" y="1143000"/>
            <a:ext cx="8229600" cy="4495800"/>
          </a:xfrm>
        </p:spPr>
        <p:txBody>
          <a:bodyPr/>
          <a:lstStyle/>
          <a:p>
            <a:endParaRPr lang="en-US" dirty="0"/>
          </a:p>
        </p:txBody>
      </p:sp>
      <p:sp>
        <p:nvSpPr>
          <p:cNvPr id="4" name="Rectangle 3"/>
          <p:cNvSpPr/>
          <p:nvPr/>
        </p:nvSpPr>
        <p:spPr bwMode="auto">
          <a:xfrm>
            <a:off x="1905000" y="1219200"/>
            <a:ext cx="5257800" cy="990600"/>
          </a:xfrm>
          <a:prstGeom prst="rect">
            <a:avLst/>
          </a:prstGeom>
          <a:solidFill>
            <a:srgbClr val="EAEAEA"/>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1800" dirty="0" smtClean="0">
                <a:latin typeface="Tekton Pro" pitchFamily="34" charset="0"/>
              </a:rPr>
              <a:t>System loads </a:t>
            </a:r>
            <a:r>
              <a:rPr lang="en-US" sz="1800" dirty="0" err="1" smtClean="0">
                <a:latin typeface="Tekton Pro" pitchFamily="34" charset="0"/>
              </a:rPr>
              <a:t>aurelia-bootstrapper</a:t>
            </a:r>
            <a:endParaRPr lang="en-US" sz="1800" dirty="0" smtClean="0">
              <a:latin typeface="Tekton Pro" pitchFamily="34" charset="0"/>
            </a:endParaRPr>
          </a:p>
          <a:p>
            <a:pPr algn="ctr"/>
            <a:r>
              <a:rPr lang="en-US" sz="1800" dirty="0" smtClean="0">
                <a:latin typeface="Tekton Pro" pitchFamily="34" charset="0"/>
              </a:rPr>
              <a:t>(with help of config.js)</a:t>
            </a:r>
            <a:endParaRPr lang="en-US" sz="1800" dirty="0">
              <a:latin typeface="Tekton Pro" pitchFamily="34" charset="0"/>
            </a:endParaRPr>
          </a:p>
        </p:txBody>
      </p:sp>
      <p:sp>
        <p:nvSpPr>
          <p:cNvPr id="5" name="Rectangle 4"/>
          <p:cNvSpPr/>
          <p:nvPr/>
        </p:nvSpPr>
        <p:spPr bwMode="auto">
          <a:xfrm>
            <a:off x="1905000" y="2489200"/>
            <a:ext cx="5257800" cy="990600"/>
          </a:xfrm>
          <a:prstGeom prst="rect">
            <a:avLst/>
          </a:prstGeom>
          <a:solidFill>
            <a:srgbClr val="EAEAEA"/>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1800" dirty="0" smtClean="0">
                <a:latin typeface="Tekton Pro" pitchFamily="34" charset="0"/>
              </a:rPr>
              <a:t>Aurelia asks System for app module</a:t>
            </a:r>
            <a:endParaRPr lang="en-US" sz="1800" dirty="0">
              <a:latin typeface="Tekton Pro" pitchFamily="34" charset="0"/>
            </a:endParaRPr>
          </a:p>
        </p:txBody>
      </p:sp>
      <p:sp>
        <p:nvSpPr>
          <p:cNvPr id="6" name="Rectangle 5"/>
          <p:cNvSpPr/>
          <p:nvPr/>
        </p:nvSpPr>
        <p:spPr bwMode="auto">
          <a:xfrm>
            <a:off x="1905000" y="3759200"/>
            <a:ext cx="5257800" cy="990600"/>
          </a:xfrm>
          <a:prstGeom prst="rect">
            <a:avLst/>
          </a:prstGeom>
          <a:solidFill>
            <a:srgbClr val="EAEAEA"/>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1800" dirty="0" smtClean="0">
                <a:latin typeface="Tekton Pro" pitchFamily="34" charset="0"/>
              </a:rPr>
              <a:t>Module loader imports and </a:t>
            </a:r>
            <a:r>
              <a:rPr lang="en-US" sz="1800" dirty="0" err="1" smtClean="0">
                <a:latin typeface="Tekton Pro" pitchFamily="34" charset="0"/>
              </a:rPr>
              <a:t>transpiles</a:t>
            </a:r>
            <a:r>
              <a:rPr lang="en-US" sz="1800" dirty="0" smtClean="0">
                <a:latin typeface="Tekton Pro" pitchFamily="34" charset="0"/>
              </a:rPr>
              <a:t> app.js</a:t>
            </a:r>
          </a:p>
          <a:p>
            <a:pPr algn="ctr"/>
            <a:r>
              <a:rPr lang="en-US" sz="1800" dirty="0" smtClean="0">
                <a:latin typeface="Tekton Pro" pitchFamily="34" charset="0"/>
              </a:rPr>
              <a:t>(with help of Babel, </a:t>
            </a:r>
            <a:r>
              <a:rPr lang="en-US" sz="1800" dirty="0" err="1" smtClean="0">
                <a:latin typeface="Tekton Pro" pitchFamily="34" charset="0"/>
              </a:rPr>
              <a:t>Tracuer</a:t>
            </a:r>
            <a:r>
              <a:rPr lang="en-US" sz="1800" dirty="0" smtClean="0">
                <a:latin typeface="Tekton Pro" pitchFamily="34" charset="0"/>
              </a:rPr>
              <a:t>, or </a:t>
            </a:r>
            <a:r>
              <a:rPr lang="en-US" sz="1800" dirty="0" err="1" smtClean="0">
                <a:latin typeface="Tekton Pro" pitchFamily="34" charset="0"/>
              </a:rPr>
              <a:t>TypeScript</a:t>
            </a:r>
            <a:r>
              <a:rPr lang="en-US" sz="1800" dirty="0" smtClean="0">
                <a:latin typeface="Tekton Pro" pitchFamily="34" charset="0"/>
              </a:rPr>
              <a:t>)</a:t>
            </a:r>
            <a:endParaRPr lang="en-US" sz="1800" dirty="0">
              <a:latin typeface="Tekton Pro" pitchFamily="34" charset="0"/>
            </a:endParaRPr>
          </a:p>
        </p:txBody>
      </p:sp>
      <p:sp>
        <p:nvSpPr>
          <p:cNvPr id="7" name="Rectangle 6"/>
          <p:cNvSpPr/>
          <p:nvPr/>
        </p:nvSpPr>
        <p:spPr bwMode="auto">
          <a:xfrm>
            <a:off x="1905000" y="5029200"/>
            <a:ext cx="5257800" cy="990600"/>
          </a:xfrm>
          <a:prstGeom prst="rect">
            <a:avLst/>
          </a:prstGeom>
          <a:solidFill>
            <a:srgbClr val="EAEAEA"/>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1800" dirty="0" smtClean="0">
                <a:latin typeface="Tekton Pro" pitchFamily="34" charset="0"/>
              </a:rPr>
              <a:t>Aurelia framework binds app VM to V</a:t>
            </a:r>
            <a:endParaRPr lang="en-US" sz="1800" dirty="0">
              <a:latin typeface="Tekton Pro" pitchFamily="34" charset="0"/>
            </a:endParaRPr>
          </a:p>
        </p:txBody>
      </p:sp>
    </p:spTree>
    <p:extLst>
      <p:ext uri="{BB962C8B-B14F-4D97-AF65-F5344CB8AC3E}">
        <p14:creationId xmlns:p14="http://schemas.microsoft.com/office/powerpoint/2010/main" val="28286352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Taking Control</a:t>
            </a:r>
            <a:endParaRPr lang="en-US" dirty="0"/>
          </a:p>
        </p:txBody>
      </p:sp>
      <p:sp>
        <p:nvSpPr>
          <p:cNvPr id="3" name="Text Placeholder 2"/>
          <p:cNvSpPr>
            <a:spLocks noGrp="1"/>
          </p:cNvSpPr>
          <p:nvPr>
            <p:ph type="body" idx="1"/>
          </p:nvPr>
        </p:nvSpPr>
        <p:spPr/>
        <p:txBody>
          <a:bodyPr/>
          <a:lstStyle/>
          <a:p>
            <a:r>
              <a:rPr lang="en-US" dirty="0" smtClean="0"/>
              <a:t>Specify a configure module for </a:t>
            </a:r>
            <a:r>
              <a:rPr lang="en-US" dirty="0" err="1" smtClean="0"/>
              <a:t>aurelia</a:t>
            </a:r>
            <a:endParaRPr lang="en-US" dirty="0"/>
          </a:p>
        </p:txBody>
      </p:sp>
      <p:pic>
        <p:nvPicPr>
          <p:cNvPr id="4" name="Picture 3"/>
          <p:cNvPicPr>
            <a:picLocks noChangeAspect="1"/>
          </p:cNvPicPr>
          <p:nvPr/>
        </p:nvPicPr>
        <p:blipFill>
          <a:blip r:embed="rId2"/>
          <a:stretch>
            <a:fillRect/>
          </a:stretch>
        </p:blipFill>
        <p:spPr>
          <a:xfrm>
            <a:off x="420210" y="2209800"/>
            <a:ext cx="5495925" cy="1752600"/>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3657600" y="4114800"/>
            <a:ext cx="4886325" cy="2295525"/>
          </a:xfrm>
          <a:prstGeom prst="rect">
            <a:avLst/>
          </a:prstGeom>
        </p:spPr>
      </p:pic>
    </p:spTree>
    <p:extLst>
      <p:ext uri="{BB962C8B-B14F-4D97-AF65-F5344CB8AC3E}">
        <p14:creationId xmlns:p14="http://schemas.microsoft.com/office/powerpoint/2010/main" val="2805896384"/>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Text Placeholder 2"/>
          <p:cNvSpPr>
            <a:spLocks noGrp="1"/>
          </p:cNvSpPr>
          <p:nvPr>
            <p:ph type="body" idx="1"/>
          </p:nvPr>
        </p:nvSpPr>
        <p:spPr/>
        <p:txBody>
          <a:bodyPr/>
          <a:lstStyle/>
          <a:p>
            <a:r>
              <a:rPr lang="en-US" dirty="0" smtClean="0"/>
              <a:t>Container configured during startup</a:t>
            </a:r>
          </a:p>
          <a:p>
            <a:r>
              <a:rPr lang="en-US" dirty="0" smtClean="0"/>
              <a:t>Can inject using decorators</a:t>
            </a:r>
          </a:p>
          <a:p>
            <a:pPr marL="0" indent="0">
              <a:buNone/>
            </a:pPr>
            <a:endParaRPr lang="en-US" dirty="0"/>
          </a:p>
        </p:txBody>
      </p:sp>
      <p:pic>
        <p:nvPicPr>
          <p:cNvPr id="4" name="Picture 3"/>
          <p:cNvPicPr>
            <a:picLocks noChangeAspect="1"/>
          </p:cNvPicPr>
          <p:nvPr/>
        </p:nvPicPr>
        <p:blipFill>
          <a:blip r:embed="rId2"/>
          <a:stretch>
            <a:fillRect/>
          </a:stretch>
        </p:blipFill>
        <p:spPr>
          <a:xfrm>
            <a:off x="1704975" y="2971800"/>
            <a:ext cx="5734050" cy="26479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67895396"/>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Http Client</a:t>
            </a:r>
            <a:endParaRPr lang="en-US" dirty="0"/>
          </a:p>
        </p:txBody>
      </p:sp>
      <p:sp>
        <p:nvSpPr>
          <p:cNvPr id="3" name="Text Placeholder 2"/>
          <p:cNvSpPr>
            <a:spLocks noGrp="1"/>
          </p:cNvSpPr>
          <p:nvPr>
            <p:ph type="body" idx="1"/>
          </p:nvPr>
        </p:nvSpPr>
        <p:spPr/>
        <p:txBody>
          <a:bodyPr/>
          <a:lstStyle/>
          <a:p>
            <a:r>
              <a:rPr lang="en-US" dirty="0" smtClean="0"/>
              <a:t>Like everything else, </a:t>
            </a:r>
            <a:r>
              <a:rPr lang="en-US" dirty="0" err="1" smtClean="0"/>
              <a:t>HttpClient</a:t>
            </a:r>
            <a:r>
              <a:rPr lang="en-US" dirty="0" smtClean="0"/>
              <a:t> not required</a:t>
            </a:r>
          </a:p>
          <a:p>
            <a:r>
              <a:rPr lang="en-US" dirty="0" smtClean="0"/>
              <a:t>Supports basic GET, POST, PUT, DELETE with application/</a:t>
            </a:r>
            <a:r>
              <a:rPr lang="en-US" dirty="0" err="1" smtClean="0"/>
              <a:t>json</a:t>
            </a:r>
            <a:endParaRPr lang="en-US" dirty="0"/>
          </a:p>
        </p:txBody>
      </p:sp>
      <p:pic>
        <p:nvPicPr>
          <p:cNvPr id="4" name="Picture 3"/>
          <p:cNvPicPr>
            <a:picLocks noChangeAspect="1"/>
          </p:cNvPicPr>
          <p:nvPr/>
        </p:nvPicPr>
        <p:blipFill>
          <a:blip r:embed="rId2"/>
          <a:stretch>
            <a:fillRect/>
          </a:stretch>
        </p:blipFill>
        <p:spPr>
          <a:xfrm>
            <a:off x="2133600" y="3124200"/>
            <a:ext cx="4638675" cy="1562100"/>
          </a:xfrm>
          <a:prstGeom prst="rect">
            <a:avLst/>
          </a:prstGeom>
        </p:spPr>
      </p:pic>
    </p:spTree>
    <p:extLst>
      <p:ext uri="{BB962C8B-B14F-4D97-AF65-F5344CB8AC3E}">
        <p14:creationId xmlns:p14="http://schemas.microsoft.com/office/powerpoint/2010/main" val="3077699685"/>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“Services”</a:t>
            </a:r>
            <a:endParaRPr lang="en-US" dirty="0"/>
          </a:p>
        </p:txBody>
      </p:sp>
      <p:sp>
        <p:nvSpPr>
          <p:cNvPr id="3" name="Text Placeholder 2"/>
          <p:cNvSpPr>
            <a:spLocks noGrp="1"/>
          </p:cNvSpPr>
          <p:nvPr>
            <p:ph type="body" idx="1"/>
          </p:nvPr>
        </p:nvSpPr>
        <p:spPr/>
        <p:txBody>
          <a:bodyPr/>
          <a:lstStyle/>
          <a:p>
            <a:r>
              <a:rPr lang="en-US" dirty="0" smtClean="0"/>
              <a:t>Write plain JavaScript and export</a:t>
            </a:r>
          </a:p>
          <a:p>
            <a:r>
              <a:rPr lang="en-US" dirty="0" smtClean="0"/>
              <a:t>Import or inject where needed</a:t>
            </a:r>
          </a:p>
        </p:txBody>
      </p:sp>
      <p:pic>
        <p:nvPicPr>
          <p:cNvPr id="4" name="Picture 3"/>
          <p:cNvPicPr>
            <a:picLocks noChangeAspect="1"/>
          </p:cNvPicPr>
          <p:nvPr/>
        </p:nvPicPr>
        <p:blipFill>
          <a:blip r:embed="rId2"/>
          <a:stretch>
            <a:fillRect/>
          </a:stretch>
        </p:blipFill>
        <p:spPr>
          <a:xfrm>
            <a:off x="2138362" y="2743200"/>
            <a:ext cx="4867275" cy="3048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47830464"/>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01697" y="2905336"/>
            <a:ext cx="6387260" cy="1302952"/>
          </a:xfrm>
        </p:spPr>
        <p:txBody>
          <a:bodyPr/>
          <a:lstStyle/>
          <a:p>
            <a:r>
              <a:rPr lang="en-US" dirty="0" smtClean="0"/>
              <a:t>Aurelia</a:t>
            </a:r>
            <a:br>
              <a:rPr lang="en-US" dirty="0" smtClean="0"/>
            </a:br>
            <a:r>
              <a:rPr lang="en-US" sz="2941" dirty="0" smtClean="0"/>
              <a:t>An Introduction For Anyone Who Has Never Seen The Framework</a:t>
            </a:r>
            <a:endParaRPr lang="en-US" dirty="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553867" y="3530245"/>
            <a:ext cx="344946" cy="344946"/>
          </a:xfrm>
          <a:prstGeom prst="rect">
            <a:avLst/>
          </a:prstGeom>
          <a:noFill/>
          <a:ln>
            <a:noFill/>
          </a:ln>
        </p:spPr>
      </p:pic>
      <p:grpSp>
        <p:nvGrpSpPr>
          <p:cNvPr id="27" name="Group 26"/>
          <p:cNvGrpSpPr/>
          <p:nvPr/>
        </p:nvGrpSpPr>
        <p:grpSpPr>
          <a:xfrm>
            <a:off x="6925116" y="5744961"/>
            <a:ext cx="2218885" cy="351937"/>
            <a:chOff x="0" y="5312460"/>
            <a:chExt cx="3017838" cy="478659"/>
          </a:xfrm>
        </p:grpSpPr>
        <p:sp>
          <p:nvSpPr>
            <p:cNvPr id="28" name="Rectangle 27"/>
            <p:cNvSpPr/>
            <p:nvPr userDrawn="1"/>
          </p:nvSpPr>
          <p:spPr bwMode="auto">
            <a:xfrm>
              <a:off x="0" y="5329991"/>
              <a:ext cx="3017838" cy="461128"/>
            </a:xfrm>
            <a:prstGeom prst="rect">
              <a:avLst/>
            </a:prstGeom>
            <a:solidFill>
              <a:srgbClr val="5D5D5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3" tIns="107571" rIns="134463" bIns="107571" numCol="1" spcCol="0" rtlCol="0" fromWordArt="0" anchor="ctr" anchorCtr="0" forceAA="0" compatLnSpc="1">
              <a:prstTxWarp prst="textNoShape">
                <a:avLst/>
              </a:prstTxWarp>
              <a:noAutofit/>
            </a:bodyPr>
            <a:lstStyle/>
            <a:p>
              <a:pPr marL="379319" algn="l" defTabSz="685555" eaLnBrk="1" hangingPunct="1">
                <a:lnSpc>
                  <a:spcPct val="90000"/>
                </a:lnSpc>
              </a:pPr>
              <a:r>
                <a:rPr lang="en-US" sz="1471" b="0" dirty="0">
                  <a:gradFill>
                    <a:gsLst>
                      <a:gs pos="0">
                        <a:srgbClr val="FFFFFF"/>
                      </a:gs>
                      <a:gs pos="100000">
                        <a:srgbClr val="FFFFFF"/>
                      </a:gs>
                    </a:gsLst>
                    <a:lin ang="5400000" scaled="0"/>
                  </a:gradFill>
                  <a:ea typeface="Segoe UI" pitchFamily="34" charset="0"/>
                  <a:cs typeface="Segoe UI" pitchFamily="34" charset="0"/>
                </a:rPr>
                <a:t>Tweet this talk</a:t>
              </a:r>
            </a:p>
          </p:txBody>
        </p:sp>
        <p:pic>
          <p:nvPicPr>
            <p:cNvPr id="29" name="Picture 2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52400" y="5312460"/>
              <a:ext cx="469150" cy="469150"/>
            </a:xfrm>
            <a:prstGeom prst="rect">
              <a:avLst/>
            </a:prstGeom>
            <a:noFill/>
            <a:ln>
              <a:noFill/>
            </a:ln>
          </p:spPr>
        </p:pic>
      </p:grpSp>
      <p:sp>
        <p:nvSpPr>
          <p:cNvPr id="30" name="Text Placeholder 55"/>
          <p:cNvSpPr txBox="1">
            <a:spLocks/>
          </p:cNvSpPr>
          <p:nvPr/>
        </p:nvSpPr>
        <p:spPr>
          <a:xfrm>
            <a:off x="7186796" y="6186002"/>
            <a:ext cx="1957206" cy="588366"/>
          </a:xfrm>
          <a:prstGeom prst="rect">
            <a:avLst/>
          </a:prstGeom>
        </p:spPr>
        <p:txBody>
          <a:bodyPr>
            <a:no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2pPr>
            <a:lvl3pPr marL="225425"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6355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4pPr>
            <a:lvl5pPr marL="688975"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471" b="0" dirty="0">
                <a:gradFill>
                  <a:gsLst>
                    <a:gs pos="1250">
                      <a:srgbClr val="505050"/>
                    </a:gs>
                    <a:gs pos="100000">
                      <a:srgbClr val="505050"/>
                    </a:gs>
                  </a:gsLst>
                  <a:lin ang="5400000" scaled="0"/>
                </a:gradFill>
              </a:rPr>
              <a:t>#</a:t>
            </a:r>
            <a:r>
              <a:rPr lang="en-US" sz="1471" b="0" dirty="0" err="1" smtClean="0">
                <a:gradFill>
                  <a:gsLst>
                    <a:gs pos="1250">
                      <a:srgbClr val="505050"/>
                    </a:gs>
                    <a:gs pos="100000">
                      <a:srgbClr val="505050"/>
                    </a:gs>
                  </a:gsLst>
                  <a:lin ang="5400000" scaled="0"/>
                </a:gradFill>
              </a:rPr>
              <a:t>DEVintersectionEU</a:t>
            </a:r>
            <a:endParaRPr lang="en-US" sz="1471" b="0" dirty="0" smtClean="0">
              <a:gradFill>
                <a:gsLst>
                  <a:gs pos="1250">
                    <a:srgbClr val="505050"/>
                  </a:gs>
                  <a:gs pos="100000">
                    <a:srgbClr val="505050"/>
                  </a:gs>
                </a:gsLst>
                <a:lin ang="5400000" scaled="0"/>
              </a:gradFill>
            </a:endParaRPr>
          </a:p>
          <a:p>
            <a:r>
              <a:rPr lang="en-US" sz="1471" b="0" dirty="0" smtClean="0">
                <a:gradFill>
                  <a:gsLst>
                    <a:gs pos="1250">
                      <a:srgbClr val="505050"/>
                    </a:gs>
                    <a:gs pos="100000">
                      <a:srgbClr val="505050"/>
                    </a:gs>
                  </a:gsLst>
                  <a:lin ang="5400000" scaled="0"/>
                </a:gradFill>
              </a:rPr>
              <a:t>@</a:t>
            </a:r>
            <a:r>
              <a:rPr lang="en-US" sz="1471" b="0" dirty="0" err="1" smtClean="0">
                <a:gradFill>
                  <a:gsLst>
                    <a:gs pos="1250">
                      <a:srgbClr val="505050"/>
                    </a:gs>
                    <a:gs pos="100000">
                      <a:srgbClr val="505050"/>
                    </a:gs>
                  </a:gsLst>
                  <a:lin ang="5400000" scaled="0"/>
                </a:gradFill>
              </a:rPr>
              <a:t>OdeToCode</a:t>
            </a:r>
            <a:endParaRPr lang="en-US" sz="1471" b="0" dirty="0">
              <a:gradFill>
                <a:gsLst>
                  <a:gs pos="1250">
                    <a:srgbClr val="505050"/>
                  </a:gs>
                  <a:gs pos="100000">
                    <a:srgbClr val="505050"/>
                  </a:gs>
                </a:gsLst>
                <a:lin ang="5400000" scaled="0"/>
              </a:gradFill>
            </a:endParaRPr>
          </a:p>
        </p:txBody>
      </p:sp>
      <p:graphicFrame>
        <p:nvGraphicFramePr>
          <p:cNvPr id="11" name="Table 10"/>
          <p:cNvGraphicFramePr>
            <a:graphicFrameLocks noGrp="1"/>
          </p:cNvGraphicFramePr>
          <p:nvPr>
            <p:extLst/>
          </p:nvPr>
        </p:nvGraphicFramePr>
        <p:xfrm>
          <a:off x="220653" y="4208287"/>
          <a:ext cx="5658682" cy="1021576"/>
        </p:xfrm>
        <a:graphic>
          <a:graphicData uri="http://schemas.openxmlformats.org/drawingml/2006/table">
            <a:tbl>
              <a:tblPr/>
              <a:tblGrid>
                <a:gridCol w="5658682">
                  <a:extLst>
                    <a:ext uri="{9D8B030D-6E8A-4147-A177-3AD203B41FA5}">
                      <a16:colId xmlns="" xmlns:a16="http://schemas.microsoft.com/office/drawing/2014/main" val="674742074"/>
                    </a:ext>
                  </a:extLst>
                </a:gridCol>
              </a:tblGrid>
              <a:tr h="488375">
                <a:tc>
                  <a:txBody>
                    <a:bodyPr/>
                    <a:lstStyle/>
                    <a:p>
                      <a:r>
                        <a:rPr lang="en-US" sz="2600" dirty="0" smtClean="0">
                          <a:latin typeface="+mj-lt"/>
                        </a:rPr>
                        <a:t>Scott Allen</a:t>
                      </a:r>
                      <a:endParaRPr lang="en-US" sz="2600" dirty="0">
                        <a:latin typeface="+mj-lt"/>
                      </a:endParaRPr>
                    </a:p>
                  </a:txBody>
                  <a:tcPr marL="84951" marR="84951" marT="42475" marB="42475">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 xmlns:a16="http://schemas.microsoft.com/office/drawing/2014/main" val="2513064394"/>
                  </a:ext>
                </a:extLst>
              </a:tr>
              <a:tr h="533201">
                <a:tc>
                  <a:txBody>
                    <a:bodyPr/>
                    <a:lstStyle/>
                    <a:p>
                      <a:r>
                        <a:rPr lang="en-US" sz="1500" baseline="0" dirty="0" smtClean="0">
                          <a:latin typeface="+mj-lt"/>
                        </a:rPr>
                        <a:t>http://OdeToCode.com</a:t>
                      </a:r>
                    </a:p>
                  </a:txBody>
                  <a:tcPr marL="84951" marR="84951" marT="42475" marB="42475">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 xmlns:a16="http://schemas.microsoft.com/office/drawing/2014/main" val="3717102508"/>
                  </a:ext>
                </a:extLst>
              </a:tr>
            </a:tbl>
          </a:graphicData>
        </a:graphic>
      </p:graphicFrame>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0" y="195"/>
            <a:ext cx="9144000" cy="2468282"/>
          </a:xfrm>
          <a:prstGeom prst="rect">
            <a:avLst/>
          </a:prstGeom>
        </p:spPr>
      </p:pic>
    </p:spTree>
    <p:extLst>
      <p:ext uri="{BB962C8B-B14F-4D97-AF65-F5344CB8AC3E}">
        <p14:creationId xmlns:p14="http://schemas.microsoft.com/office/powerpoint/2010/main" val="3507061818"/>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Templating</a:t>
            </a:r>
            <a:endParaRPr lang="en-US" dirty="0"/>
          </a:p>
        </p:txBody>
      </p:sp>
      <p:sp>
        <p:nvSpPr>
          <p:cNvPr id="3" name="Text Placeholder 2"/>
          <p:cNvSpPr>
            <a:spLocks noGrp="1"/>
          </p:cNvSpPr>
          <p:nvPr>
            <p:ph type="body" idx="1"/>
          </p:nvPr>
        </p:nvSpPr>
        <p:spPr/>
        <p:txBody>
          <a:bodyPr/>
          <a:lstStyle/>
          <a:p>
            <a:r>
              <a:rPr lang="en-US" dirty="0" smtClean="0"/>
              <a:t>Uses HTML Import technology</a:t>
            </a:r>
            <a:endParaRPr lang="en-US" dirty="0"/>
          </a:p>
        </p:txBody>
      </p:sp>
      <p:pic>
        <p:nvPicPr>
          <p:cNvPr id="4" name="Picture 3"/>
          <p:cNvPicPr>
            <a:picLocks noChangeAspect="1"/>
          </p:cNvPicPr>
          <p:nvPr/>
        </p:nvPicPr>
        <p:blipFill>
          <a:blip r:embed="rId2"/>
          <a:stretch>
            <a:fillRect/>
          </a:stretch>
        </p:blipFill>
        <p:spPr>
          <a:xfrm>
            <a:off x="1657350" y="2505075"/>
            <a:ext cx="5829300" cy="18478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95519576"/>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Binding</a:t>
            </a:r>
            <a:endParaRPr lang="en-US" dirty="0"/>
          </a:p>
        </p:txBody>
      </p:sp>
      <p:sp>
        <p:nvSpPr>
          <p:cNvPr id="3" name="Text Placeholder 2"/>
          <p:cNvSpPr>
            <a:spLocks noGrp="1"/>
          </p:cNvSpPr>
          <p:nvPr>
            <p:ph type="body" idx="1"/>
          </p:nvPr>
        </p:nvSpPr>
        <p:spPr/>
        <p:txBody>
          <a:bodyPr/>
          <a:lstStyle/>
          <a:p>
            <a:r>
              <a:rPr lang="en-US" dirty="0" smtClean="0"/>
              <a:t>Use .bind anywhere for sensible binding</a:t>
            </a:r>
          </a:p>
          <a:p>
            <a:r>
              <a:rPr lang="en-US" dirty="0" smtClean="0"/>
              <a:t>Also can use .one-way, .two-way, and .one-time</a:t>
            </a:r>
            <a:endParaRPr lang="en-US" dirty="0"/>
          </a:p>
        </p:txBody>
      </p:sp>
      <p:pic>
        <p:nvPicPr>
          <p:cNvPr id="4" name="Picture 3"/>
          <p:cNvPicPr>
            <a:picLocks noChangeAspect="1"/>
          </p:cNvPicPr>
          <p:nvPr/>
        </p:nvPicPr>
        <p:blipFill>
          <a:blip r:embed="rId2"/>
          <a:stretch>
            <a:fillRect/>
          </a:stretch>
        </p:blipFill>
        <p:spPr>
          <a:xfrm>
            <a:off x="457200" y="2819400"/>
            <a:ext cx="5886450" cy="790575"/>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2514600" y="4183047"/>
            <a:ext cx="5934075" cy="8096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96603112"/>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Adaptive Binding</a:t>
            </a:r>
            <a:endParaRPr lang="en-US" dirty="0"/>
          </a:p>
        </p:txBody>
      </p:sp>
      <p:sp>
        <p:nvSpPr>
          <p:cNvPr id="3" name="Text Placeholder 2"/>
          <p:cNvSpPr>
            <a:spLocks noGrp="1"/>
          </p:cNvSpPr>
          <p:nvPr>
            <p:ph type="body" idx="1"/>
          </p:nvPr>
        </p:nvSpPr>
        <p:spPr/>
        <p:txBody>
          <a:bodyPr/>
          <a:lstStyle/>
          <a:p>
            <a:r>
              <a:rPr lang="en-US" dirty="0" err="1" smtClean="0"/>
              <a:t>ObserverLocator</a:t>
            </a:r>
            <a:r>
              <a:rPr lang="en-US" dirty="0" smtClean="0"/>
              <a:t> for data binding</a:t>
            </a:r>
          </a:p>
          <a:p>
            <a:pPr lvl="1"/>
            <a:r>
              <a:rPr lang="en-US" dirty="0" smtClean="0"/>
              <a:t>DOM elements (</a:t>
            </a:r>
            <a:r>
              <a:rPr lang="en-US" dirty="0" err="1" smtClean="0"/>
              <a:t>SelectValueObserver</a:t>
            </a:r>
            <a:r>
              <a:rPr lang="en-US" dirty="0" smtClean="0"/>
              <a:t>, </a:t>
            </a:r>
            <a:r>
              <a:rPr lang="en-US" dirty="0" err="1" smtClean="0"/>
              <a:t>CheckedObserver</a:t>
            </a:r>
            <a:r>
              <a:rPr lang="en-US" dirty="0" smtClean="0"/>
              <a:t>)</a:t>
            </a:r>
          </a:p>
          <a:p>
            <a:pPr lvl="1"/>
            <a:r>
              <a:rPr lang="en-US" dirty="0" err="1" smtClean="0"/>
              <a:t>Object.observe</a:t>
            </a:r>
            <a:r>
              <a:rPr lang="en-US" dirty="0" smtClean="0"/>
              <a:t>, </a:t>
            </a:r>
            <a:r>
              <a:rPr lang="en-US" dirty="0" err="1" smtClean="0"/>
              <a:t>Object.defineProperty</a:t>
            </a:r>
            <a:endParaRPr lang="en-US" dirty="0" smtClean="0"/>
          </a:p>
          <a:p>
            <a:pPr lvl="1"/>
            <a:endParaRPr lang="en-US" dirty="0"/>
          </a:p>
          <a:p>
            <a:endParaRPr lang="en-US" dirty="0" smtClean="0"/>
          </a:p>
          <a:p>
            <a:pPr lvl="1"/>
            <a:endParaRPr lang="en-US" dirty="0" smtClean="0"/>
          </a:p>
          <a:p>
            <a:pPr lvl="1"/>
            <a:endParaRPr lang="en-US" dirty="0"/>
          </a:p>
        </p:txBody>
      </p:sp>
      <p:pic>
        <p:nvPicPr>
          <p:cNvPr id="4" name="Picture 3"/>
          <p:cNvPicPr>
            <a:picLocks noChangeAspect="1"/>
          </p:cNvPicPr>
          <p:nvPr/>
        </p:nvPicPr>
        <p:blipFill>
          <a:blip r:embed="rId2"/>
          <a:stretch>
            <a:fillRect/>
          </a:stretch>
        </p:blipFill>
        <p:spPr>
          <a:xfrm>
            <a:off x="381000" y="2743200"/>
            <a:ext cx="5295900" cy="3119976"/>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3515557" y="5029200"/>
            <a:ext cx="5181600" cy="108301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37555466"/>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Delegate and Trigger</a:t>
            </a:r>
            <a:endParaRPr lang="en-US" dirty="0"/>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263648" y="1905000"/>
            <a:ext cx="7391400" cy="504825"/>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1371600" y="2852737"/>
            <a:ext cx="7496175" cy="647700"/>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4"/>
          <a:stretch>
            <a:fillRect/>
          </a:stretch>
        </p:blipFill>
        <p:spPr>
          <a:xfrm>
            <a:off x="519112" y="4038600"/>
            <a:ext cx="8258175" cy="7048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61864672"/>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a:t>
            </a:r>
            <a:endParaRPr lang="en-US" dirty="0"/>
          </a:p>
        </p:txBody>
      </p:sp>
      <p:sp>
        <p:nvSpPr>
          <p:cNvPr id="3" name="Text Placeholder 2"/>
          <p:cNvSpPr>
            <a:spLocks noGrp="1"/>
          </p:cNvSpPr>
          <p:nvPr>
            <p:ph type="body" idx="1"/>
          </p:nvPr>
        </p:nvSpPr>
        <p:spPr/>
        <p:txBody>
          <a:bodyPr/>
          <a:lstStyle/>
          <a:p>
            <a:r>
              <a:rPr lang="en-US" dirty="0" smtClean="0"/>
              <a:t>Router and router-view work together</a:t>
            </a:r>
          </a:p>
          <a:p>
            <a:r>
              <a:rPr lang="en-US" dirty="0" smtClean="0"/>
              <a:t>Routing information is </a:t>
            </a:r>
            <a:r>
              <a:rPr lang="en-US" dirty="0" err="1" smtClean="0"/>
              <a:t>bindable</a:t>
            </a:r>
            <a:endParaRPr lang="en-US" dirty="0"/>
          </a:p>
        </p:txBody>
      </p:sp>
      <p:pic>
        <p:nvPicPr>
          <p:cNvPr id="4" name="Picture 3"/>
          <p:cNvPicPr>
            <a:picLocks noChangeAspect="1"/>
          </p:cNvPicPr>
          <p:nvPr/>
        </p:nvPicPr>
        <p:blipFill>
          <a:blip r:embed="rId2"/>
          <a:stretch>
            <a:fillRect/>
          </a:stretch>
        </p:blipFill>
        <p:spPr>
          <a:xfrm>
            <a:off x="1219200" y="3048000"/>
            <a:ext cx="6958012" cy="23808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97049088"/>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 Activation</a:t>
            </a:r>
            <a:endParaRPr lang="en-US" dirty="0"/>
          </a:p>
        </p:txBody>
      </p:sp>
      <p:sp>
        <p:nvSpPr>
          <p:cNvPr id="3" name="Text Placeholder 2"/>
          <p:cNvSpPr>
            <a:spLocks noGrp="1"/>
          </p:cNvSpPr>
          <p:nvPr>
            <p:ph type="body" idx="1"/>
          </p:nvPr>
        </p:nvSpPr>
        <p:spPr/>
        <p:txBody>
          <a:bodyPr/>
          <a:lstStyle/>
          <a:p>
            <a:r>
              <a:rPr lang="en-US" dirty="0" smtClean="0"/>
              <a:t>Use activation lifecycle to control navigation</a:t>
            </a:r>
          </a:p>
          <a:p>
            <a:pPr lvl="1"/>
            <a:r>
              <a:rPr lang="en-US" dirty="0" err="1" smtClean="0"/>
              <a:t>canActivate</a:t>
            </a:r>
            <a:endParaRPr lang="en-US" dirty="0" smtClean="0"/>
          </a:p>
          <a:p>
            <a:pPr lvl="1"/>
            <a:r>
              <a:rPr lang="en-US" dirty="0" smtClean="0"/>
              <a:t>activate</a:t>
            </a:r>
          </a:p>
          <a:p>
            <a:pPr lvl="1"/>
            <a:r>
              <a:rPr lang="en-US" dirty="0" err="1" smtClean="0"/>
              <a:t>canDeactivate</a:t>
            </a:r>
            <a:endParaRPr lang="en-US" dirty="0" smtClean="0"/>
          </a:p>
          <a:p>
            <a:pPr lvl="1"/>
            <a:r>
              <a:rPr lang="en-US" dirty="0" smtClean="0"/>
              <a:t>Deactivate</a:t>
            </a:r>
          </a:p>
          <a:p>
            <a:r>
              <a:rPr lang="en-US" dirty="0" smtClean="0"/>
              <a:t>Return promises to have the router wait…</a:t>
            </a:r>
          </a:p>
          <a:p>
            <a:endParaRPr lang="en-US" dirty="0" smtClean="0"/>
          </a:p>
        </p:txBody>
      </p:sp>
      <p:pic>
        <p:nvPicPr>
          <p:cNvPr id="4" name="Picture 3"/>
          <p:cNvPicPr>
            <a:picLocks noChangeAspect="1"/>
          </p:cNvPicPr>
          <p:nvPr/>
        </p:nvPicPr>
        <p:blipFill>
          <a:blip r:embed="rId2"/>
          <a:stretch>
            <a:fillRect/>
          </a:stretch>
        </p:blipFill>
        <p:spPr>
          <a:xfrm>
            <a:off x="1447800" y="4191000"/>
            <a:ext cx="6505575" cy="14573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26091569"/>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Child Routers</a:t>
            </a:r>
            <a:endParaRPr lang="en-US" dirty="0"/>
          </a:p>
        </p:txBody>
      </p:sp>
      <p:sp>
        <p:nvSpPr>
          <p:cNvPr id="3" name="Text Placeholder 2"/>
          <p:cNvSpPr>
            <a:spLocks noGrp="1"/>
          </p:cNvSpPr>
          <p:nvPr>
            <p:ph type="body" idx="1"/>
          </p:nvPr>
        </p:nvSpPr>
        <p:spPr/>
        <p:txBody>
          <a:bodyPr/>
          <a:lstStyle/>
          <a:p>
            <a:r>
              <a:rPr lang="en-US" dirty="0" smtClean="0"/>
              <a:t>Independent route configuration</a:t>
            </a:r>
          </a:p>
          <a:p>
            <a:r>
              <a:rPr lang="en-US" dirty="0" smtClean="0"/>
              <a:t>Navigate relative to parent</a:t>
            </a:r>
            <a:endParaRPr lang="en-US" dirty="0"/>
          </a:p>
        </p:txBody>
      </p:sp>
      <p:pic>
        <p:nvPicPr>
          <p:cNvPr id="4" name="Picture 3"/>
          <p:cNvPicPr>
            <a:picLocks noChangeAspect="1"/>
          </p:cNvPicPr>
          <p:nvPr/>
        </p:nvPicPr>
        <p:blipFill>
          <a:blip r:embed="rId2"/>
          <a:stretch>
            <a:fillRect/>
          </a:stretch>
        </p:blipFill>
        <p:spPr>
          <a:xfrm>
            <a:off x="2381250" y="2644013"/>
            <a:ext cx="4381500" cy="3678368"/>
          </a:xfrm>
          <a:prstGeom prst="rect">
            <a:avLst/>
          </a:prstGeom>
        </p:spPr>
      </p:pic>
    </p:spTree>
    <p:extLst>
      <p:ext uri="{BB962C8B-B14F-4D97-AF65-F5344CB8AC3E}">
        <p14:creationId xmlns:p14="http://schemas.microsoft.com/office/powerpoint/2010/main" val="552664491"/>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Elements</a:t>
            </a:r>
            <a:endParaRPr lang="en-US" dirty="0"/>
          </a:p>
        </p:txBody>
      </p:sp>
      <p:sp>
        <p:nvSpPr>
          <p:cNvPr id="3" name="Text Placeholder 2"/>
          <p:cNvSpPr>
            <a:spLocks noGrp="1"/>
          </p:cNvSpPr>
          <p:nvPr>
            <p:ph type="body" idx="1"/>
          </p:nvPr>
        </p:nvSpPr>
        <p:spPr/>
        <p:txBody>
          <a:bodyPr/>
          <a:lstStyle/>
          <a:p>
            <a:r>
              <a:rPr lang="en-US" dirty="0" smtClean="0"/>
              <a:t>Follow the View &lt;-&gt; View Model conventions</a:t>
            </a:r>
            <a:endParaRPr lang="en-US" dirty="0"/>
          </a:p>
        </p:txBody>
      </p:sp>
      <p:pic>
        <p:nvPicPr>
          <p:cNvPr id="4" name="Picture 3"/>
          <p:cNvPicPr>
            <a:picLocks noChangeAspect="1"/>
          </p:cNvPicPr>
          <p:nvPr/>
        </p:nvPicPr>
        <p:blipFill>
          <a:blip r:embed="rId2"/>
          <a:stretch>
            <a:fillRect/>
          </a:stretch>
        </p:blipFill>
        <p:spPr>
          <a:xfrm>
            <a:off x="623887" y="2667000"/>
            <a:ext cx="7896225" cy="30765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79968216"/>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a:t>
            </a:r>
            <a:endParaRPr lang="en-US" dirty="0"/>
          </a:p>
        </p:txBody>
      </p:sp>
      <p:sp>
        <p:nvSpPr>
          <p:cNvPr id="3" name="Text Placeholder 2"/>
          <p:cNvSpPr>
            <a:spLocks noGrp="1"/>
          </p:cNvSpPr>
          <p:nvPr>
            <p:ph type="body" idx="1"/>
          </p:nvPr>
        </p:nvSpPr>
        <p:spPr/>
        <p:txBody>
          <a:bodyPr/>
          <a:lstStyle/>
          <a:p>
            <a:r>
              <a:rPr lang="en-US" dirty="0" smtClean="0"/>
              <a:t>Aurelia – the beta almost ready!</a:t>
            </a:r>
          </a:p>
          <a:p>
            <a:r>
              <a:rPr lang="en-US" dirty="0" smtClean="0">
                <a:hlinkClick r:id="rId2"/>
              </a:rPr>
              <a:t>http://aurelia.io</a:t>
            </a:r>
            <a:endParaRPr lang="en-US" dirty="0" smtClean="0"/>
          </a:p>
          <a:p>
            <a:r>
              <a:rPr lang="en-US" dirty="0">
                <a:hlinkClick r:id="rId3"/>
              </a:rPr>
              <a:t>https://</a:t>
            </a:r>
            <a:r>
              <a:rPr lang="en-US" dirty="0" smtClean="0">
                <a:hlinkClick r:id="rId3"/>
              </a:rPr>
              <a:t>gitter.im/Aurelia/Discuss</a:t>
            </a:r>
            <a:endParaRPr lang="en-US" dirty="0" smtClean="0"/>
          </a:p>
        </p:txBody>
      </p:sp>
    </p:spTree>
    <p:extLst>
      <p:ext uri="{BB962C8B-B14F-4D97-AF65-F5344CB8AC3E}">
        <p14:creationId xmlns:p14="http://schemas.microsoft.com/office/powerpoint/2010/main" val="1753673426"/>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4852134" y="3055458"/>
            <a:ext cx="4089936" cy="2289409"/>
          </a:xfrm>
        </p:spPr>
        <p:txBody>
          <a:bodyPr/>
          <a:lstStyle/>
          <a:p>
            <a:r>
              <a:rPr lang="en-US" dirty="0" smtClean="0"/>
              <a:t>My </a:t>
            </a:r>
            <a:r>
              <a:rPr lang="en-US" dirty="0"/>
              <a:t>Connect</a:t>
            </a:r>
          </a:p>
          <a:p>
            <a:pPr lvl="1"/>
            <a:r>
              <a:rPr lang="en-US" dirty="0"/>
              <a:t>On the page for this session, you’ll find</a:t>
            </a:r>
          </a:p>
          <a:p>
            <a:pPr marL="252101" lvl="1" indent="-252101">
              <a:buFont typeface="Arial" panose="020B0604020202020204" pitchFamily="34" charset="0"/>
              <a:buChar char="•"/>
            </a:pPr>
            <a:r>
              <a:rPr lang="en-US" dirty="0"/>
              <a:t>Ask a question to the speaker(s)</a:t>
            </a:r>
          </a:p>
          <a:p>
            <a:pPr marL="252101" lvl="1" indent="-252101">
              <a:buFont typeface="Arial" panose="020B0604020202020204" pitchFamily="34" charset="0"/>
              <a:buChar char="•"/>
            </a:pPr>
            <a:r>
              <a:rPr lang="en-US" dirty="0"/>
              <a:t>Slides</a:t>
            </a:r>
          </a:p>
          <a:p>
            <a:pPr marL="252101" lvl="1" indent="-252101">
              <a:buFont typeface="Arial" panose="020B0604020202020204" pitchFamily="34" charset="0"/>
              <a:buChar char="•"/>
            </a:pPr>
            <a:r>
              <a:rPr lang="en-US" dirty="0"/>
              <a:t>Resources</a:t>
            </a:r>
          </a:p>
          <a:p>
            <a:pPr marL="252101" lvl="1" indent="-252101">
              <a:buFont typeface="Arial" panose="020B0604020202020204" pitchFamily="34" charset="0"/>
              <a:buChar char="•"/>
            </a:pPr>
            <a:r>
              <a:rPr lang="en-US" dirty="0" smtClean="0"/>
              <a:t>Feedback form</a:t>
            </a:r>
            <a:endParaRPr lang="en-US" dirty="0"/>
          </a:p>
        </p:txBody>
      </p:sp>
      <p:sp>
        <p:nvSpPr>
          <p:cNvPr id="6" name="Text Placeholder 5"/>
          <p:cNvSpPr>
            <a:spLocks noGrp="1"/>
          </p:cNvSpPr>
          <p:nvPr>
            <p:ph type="body" sz="quarter" idx="11"/>
          </p:nvPr>
        </p:nvSpPr>
        <p:spPr>
          <a:xfrm>
            <a:off x="201930" y="3055457"/>
            <a:ext cx="4033911" cy="1630831"/>
          </a:xfrm>
        </p:spPr>
        <p:txBody>
          <a:bodyPr/>
          <a:lstStyle/>
          <a:p>
            <a:r>
              <a:rPr lang="en-US" dirty="0"/>
              <a:t>Connect with me</a:t>
            </a:r>
          </a:p>
          <a:p>
            <a:pPr lvl="1"/>
            <a:r>
              <a:rPr lang="en-US" dirty="0" smtClean="0"/>
              <a:t>@</a:t>
            </a:r>
            <a:r>
              <a:rPr lang="en-US" dirty="0" err="1" smtClean="0"/>
              <a:t>OdeToCode</a:t>
            </a:r>
            <a:endParaRPr lang="en-US" dirty="0" smtClean="0"/>
          </a:p>
          <a:p>
            <a:pPr lvl="1"/>
            <a:r>
              <a:rPr lang="en-US" dirty="0" smtClean="0"/>
              <a:t>scott@OdeToCode.com</a:t>
            </a:r>
            <a:endParaRPr lang="en-US" dirty="0"/>
          </a:p>
          <a:p>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0" y="195"/>
            <a:ext cx="9144000" cy="2468282"/>
          </a:xfrm>
          <a:prstGeom prst="rect">
            <a:avLst/>
          </a:prstGeom>
        </p:spPr>
      </p:pic>
    </p:spTree>
    <p:extLst>
      <p:ext uri="{BB962C8B-B14F-4D97-AF65-F5344CB8AC3E}">
        <p14:creationId xmlns:p14="http://schemas.microsoft.com/office/powerpoint/2010/main" val="162233460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01697" y="2820622"/>
            <a:ext cx="6387260" cy="1302952"/>
          </a:xfrm>
        </p:spPr>
        <p:txBody>
          <a:bodyPr/>
          <a:lstStyle/>
          <a:p>
            <a:r>
              <a:rPr lang="en-US" dirty="0" smtClean="0"/>
              <a:t>Thank You Sponsors!</a:t>
            </a:r>
            <a:br>
              <a:rPr lang="en-US" dirty="0" smtClean="0"/>
            </a:br>
            <a:endParaRPr lang="en-US" dirty="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553867" y="3530245"/>
            <a:ext cx="344946" cy="344946"/>
          </a:xfrm>
          <a:prstGeom prst="rect">
            <a:avLst/>
          </a:prstGeom>
          <a:noFill/>
          <a:ln>
            <a:noFill/>
          </a:ln>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0" y="195"/>
            <a:ext cx="9144000" cy="2468282"/>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0274" y="4604820"/>
            <a:ext cx="2801566" cy="1400783"/>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0275" y="3835760"/>
            <a:ext cx="2587140" cy="700490"/>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06241" y="3469979"/>
            <a:ext cx="2801566" cy="1055257"/>
          </a:xfrm>
          <a:prstGeom prst="rect">
            <a:avLst/>
          </a:prstGeom>
        </p:spPr>
      </p:pic>
      <p:pic>
        <p:nvPicPr>
          <p:cNvPr id="13"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25361" y="4791520"/>
            <a:ext cx="2801957" cy="1027384"/>
          </a:xfrm>
          <a:prstGeom prst="rect">
            <a:avLst/>
          </a:prstGeom>
        </p:spPr>
      </p:pic>
    </p:spTree>
    <p:extLst>
      <p:ext uri="{BB962C8B-B14F-4D97-AF65-F5344CB8AC3E}">
        <p14:creationId xmlns:p14="http://schemas.microsoft.com/office/powerpoint/2010/main" val="2093482334"/>
      </p:ext>
    </p:extLst>
  </p:cSld>
  <p:clrMapOvr>
    <a:masterClrMapping/>
  </p:clrMapOvr>
  <p:transition advTm="10000">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4"/>
          <p:cNvPicPr>
            <a:picLocks noChangeAspect="1"/>
          </p:cNvPicPr>
          <p:nvPr/>
        </p:nvPicPr>
        <p:blipFill>
          <a:blip r:embed="rId2"/>
          <a:stretch>
            <a:fillRect/>
          </a:stretch>
        </p:blipFill>
        <p:spPr>
          <a:xfrm>
            <a:off x="990600" y="3105150"/>
            <a:ext cx="7381875" cy="933450"/>
          </a:xfrm>
          <a:prstGeom prst="rect">
            <a:avLst/>
          </a:prstGeom>
        </p:spPr>
      </p:pic>
      <p:pic>
        <p:nvPicPr>
          <p:cNvPr id="2052" name="Picture 4" descr="Creating your first Aurelia app: From authentication to calling an AP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352550"/>
            <a:ext cx="1447800" cy="144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0354732"/>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Gen</a:t>
            </a:r>
            <a:endParaRPr lang="en-US" dirty="0"/>
          </a:p>
        </p:txBody>
      </p:sp>
      <p:sp>
        <p:nvSpPr>
          <p:cNvPr id="3" name="Text Placeholder 2"/>
          <p:cNvSpPr>
            <a:spLocks noGrp="1"/>
          </p:cNvSpPr>
          <p:nvPr>
            <p:ph type="body" idx="1"/>
          </p:nvPr>
        </p:nvSpPr>
        <p:spPr/>
        <p:txBody>
          <a:bodyPr/>
          <a:lstStyle/>
          <a:p>
            <a:r>
              <a:rPr lang="en-US" dirty="0" smtClean="0"/>
              <a:t>Written with ES 2015 &amp; 2016</a:t>
            </a:r>
          </a:p>
          <a:p>
            <a:r>
              <a:rPr lang="en-US" dirty="0" smtClean="0"/>
              <a:t>Integration with future standards</a:t>
            </a:r>
            <a:endParaRPr lang="en-US" dirty="0"/>
          </a:p>
        </p:txBody>
      </p:sp>
      <p:pic>
        <p:nvPicPr>
          <p:cNvPr id="3080" name="Picture 8" descr="Web Compone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2541436"/>
            <a:ext cx="2590800" cy="2590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8" name="Picture 4" descr="Creating your first Aurelia app: From authentication to calling an AP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503336"/>
            <a:ext cx="266700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3310364"/>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Framework</a:t>
            </a:r>
            <a:endParaRPr lang="en-US" dirty="0"/>
          </a:p>
        </p:txBody>
      </p:sp>
      <p:sp>
        <p:nvSpPr>
          <p:cNvPr id="4" name="Rectangle 3"/>
          <p:cNvSpPr/>
          <p:nvPr/>
        </p:nvSpPr>
        <p:spPr bwMode="auto">
          <a:xfrm>
            <a:off x="2971800" y="1905000"/>
            <a:ext cx="3276600" cy="1905000"/>
          </a:xfrm>
          <a:prstGeom prst="rect">
            <a:avLst/>
          </a:prstGeom>
          <a:solidFill>
            <a:srgbClr val="A4D289"/>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t" anchorCtr="0"/>
          <a:lstStyle/>
          <a:p>
            <a:pPr algn="ctr"/>
            <a:r>
              <a:rPr lang="en-US" sz="2000" dirty="0" smtClean="0">
                <a:latin typeface="Tekton Pro" pitchFamily="34" charset="0"/>
              </a:rPr>
              <a:t>Aurelia Framework</a:t>
            </a:r>
            <a:endParaRPr lang="en-US" sz="2000" dirty="0">
              <a:latin typeface="Tekton Pro" pitchFamily="34" charset="0"/>
            </a:endParaRPr>
          </a:p>
        </p:txBody>
      </p:sp>
      <p:sp>
        <p:nvSpPr>
          <p:cNvPr id="5" name="Rectangle 4"/>
          <p:cNvSpPr/>
          <p:nvPr/>
        </p:nvSpPr>
        <p:spPr bwMode="auto">
          <a:xfrm>
            <a:off x="2971800" y="3886200"/>
            <a:ext cx="3276600" cy="457200"/>
          </a:xfrm>
          <a:prstGeom prst="rect">
            <a:avLst/>
          </a:prstGeom>
          <a:solidFill>
            <a:srgbClr val="EAEAEA"/>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t" anchorCtr="0"/>
          <a:lstStyle/>
          <a:p>
            <a:pPr algn="ctr"/>
            <a:r>
              <a:rPr lang="en-US" sz="2000" dirty="0" err="1" smtClean="0">
                <a:latin typeface="Tekton Pro" pitchFamily="34" charset="0"/>
              </a:rPr>
              <a:t>Polyfills</a:t>
            </a:r>
            <a:endParaRPr lang="en-US" sz="2000" dirty="0">
              <a:latin typeface="Tekton Pro" pitchFamily="34" charset="0"/>
            </a:endParaRPr>
          </a:p>
        </p:txBody>
      </p:sp>
      <p:sp>
        <p:nvSpPr>
          <p:cNvPr id="7" name="Rectangle 6"/>
          <p:cNvSpPr/>
          <p:nvPr/>
        </p:nvSpPr>
        <p:spPr bwMode="auto">
          <a:xfrm>
            <a:off x="3124200" y="2286000"/>
            <a:ext cx="533400" cy="381000"/>
          </a:xfrm>
          <a:prstGeom prst="rect">
            <a:avLst/>
          </a:prstGeom>
          <a:solidFill>
            <a:srgbClr val="A4D289"/>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t" anchorCtr="0"/>
          <a:lstStyle/>
          <a:p>
            <a:pPr algn="ctr"/>
            <a:endParaRPr lang="en-US" sz="2000" dirty="0">
              <a:latin typeface="Tekton Pro" pitchFamily="34" charset="0"/>
            </a:endParaRPr>
          </a:p>
        </p:txBody>
      </p:sp>
      <p:sp>
        <p:nvSpPr>
          <p:cNvPr id="8" name="Rectangle 7"/>
          <p:cNvSpPr/>
          <p:nvPr/>
        </p:nvSpPr>
        <p:spPr bwMode="auto">
          <a:xfrm>
            <a:off x="3810000" y="2286000"/>
            <a:ext cx="533400" cy="381000"/>
          </a:xfrm>
          <a:prstGeom prst="rect">
            <a:avLst/>
          </a:prstGeom>
          <a:solidFill>
            <a:srgbClr val="A4D289"/>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t" anchorCtr="0"/>
          <a:lstStyle/>
          <a:p>
            <a:pPr algn="ctr"/>
            <a:endParaRPr lang="en-US" sz="2000" dirty="0">
              <a:latin typeface="Tekton Pro" pitchFamily="34" charset="0"/>
            </a:endParaRPr>
          </a:p>
        </p:txBody>
      </p:sp>
      <p:sp>
        <p:nvSpPr>
          <p:cNvPr id="9" name="Rectangle 8"/>
          <p:cNvSpPr/>
          <p:nvPr/>
        </p:nvSpPr>
        <p:spPr bwMode="auto">
          <a:xfrm>
            <a:off x="3124200" y="2743200"/>
            <a:ext cx="533400" cy="381000"/>
          </a:xfrm>
          <a:prstGeom prst="rect">
            <a:avLst/>
          </a:prstGeom>
          <a:solidFill>
            <a:srgbClr val="A4D289"/>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t" anchorCtr="0"/>
          <a:lstStyle/>
          <a:p>
            <a:pPr algn="ctr"/>
            <a:endParaRPr lang="en-US" sz="2000" dirty="0">
              <a:latin typeface="Tekton Pro" pitchFamily="34" charset="0"/>
            </a:endParaRPr>
          </a:p>
        </p:txBody>
      </p:sp>
      <p:sp>
        <p:nvSpPr>
          <p:cNvPr id="10" name="Rectangle 9"/>
          <p:cNvSpPr/>
          <p:nvPr/>
        </p:nvSpPr>
        <p:spPr bwMode="auto">
          <a:xfrm>
            <a:off x="3810000" y="2743200"/>
            <a:ext cx="533400" cy="381000"/>
          </a:xfrm>
          <a:prstGeom prst="rect">
            <a:avLst/>
          </a:prstGeom>
          <a:solidFill>
            <a:srgbClr val="A4D289"/>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t" anchorCtr="0"/>
          <a:lstStyle/>
          <a:p>
            <a:pPr algn="ctr"/>
            <a:endParaRPr lang="en-US" sz="2000" dirty="0">
              <a:latin typeface="Tekton Pro" pitchFamily="34" charset="0"/>
            </a:endParaRPr>
          </a:p>
        </p:txBody>
      </p:sp>
      <p:sp>
        <p:nvSpPr>
          <p:cNvPr id="11" name="Rectangle 10"/>
          <p:cNvSpPr/>
          <p:nvPr/>
        </p:nvSpPr>
        <p:spPr bwMode="auto">
          <a:xfrm>
            <a:off x="3810000" y="3200400"/>
            <a:ext cx="533400" cy="381000"/>
          </a:xfrm>
          <a:prstGeom prst="rect">
            <a:avLst/>
          </a:prstGeom>
          <a:solidFill>
            <a:srgbClr val="A4D289"/>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t" anchorCtr="0"/>
          <a:lstStyle/>
          <a:p>
            <a:pPr algn="ctr"/>
            <a:endParaRPr lang="en-US" sz="2000" dirty="0">
              <a:latin typeface="Tekton Pro" pitchFamily="34" charset="0"/>
            </a:endParaRPr>
          </a:p>
        </p:txBody>
      </p:sp>
      <p:sp>
        <p:nvSpPr>
          <p:cNvPr id="12" name="Rectangle 11"/>
          <p:cNvSpPr/>
          <p:nvPr/>
        </p:nvSpPr>
        <p:spPr bwMode="auto">
          <a:xfrm>
            <a:off x="3124200" y="3200400"/>
            <a:ext cx="533400" cy="381000"/>
          </a:xfrm>
          <a:prstGeom prst="rect">
            <a:avLst/>
          </a:prstGeom>
          <a:solidFill>
            <a:srgbClr val="A4D289"/>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t" anchorCtr="0"/>
          <a:lstStyle/>
          <a:p>
            <a:pPr algn="ctr"/>
            <a:endParaRPr lang="en-US" sz="2000" dirty="0">
              <a:latin typeface="Tekton Pro" pitchFamily="34" charset="0"/>
            </a:endParaRPr>
          </a:p>
        </p:txBody>
      </p:sp>
      <p:sp>
        <p:nvSpPr>
          <p:cNvPr id="13" name="Rectangle 12"/>
          <p:cNvSpPr/>
          <p:nvPr/>
        </p:nvSpPr>
        <p:spPr bwMode="auto">
          <a:xfrm>
            <a:off x="4495800" y="2286000"/>
            <a:ext cx="533400" cy="381000"/>
          </a:xfrm>
          <a:prstGeom prst="rect">
            <a:avLst/>
          </a:prstGeom>
          <a:solidFill>
            <a:srgbClr val="A4D289"/>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t" anchorCtr="0"/>
          <a:lstStyle/>
          <a:p>
            <a:pPr algn="ctr"/>
            <a:endParaRPr lang="en-US" sz="2000" dirty="0">
              <a:latin typeface="Tekton Pro" pitchFamily="34" charset="0"/>
            </a:endParaRPr>
          </a:p>
        </p:txBody>
      </p:sp>
      <p:sp>
        <p:nvSpPr>
          <p:cNvPr id="14" name="Rectangle 13"/>
          <p:cNvSpPr/>
          <p:nvPr/>
        </p:nvSpPr>
        <p:spPr bwMode="auto">
          <a:xfrm>
            <a:off x="4495800" y="2743200"/>
            <a:ext cx="533400" cy="381000"/>
          </a:xfrm>
          <a:prstGeom prst="rect">
            <a:avLst/>
          </a:prstGeom>
          <a:solidFill>
            <a:srgbClr val="A4D289"/>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t" anchorCtr="0"/>
          <a:lstStyle/>
          <a:p>
            <a:pPr algn="ctr"/>
            <a:endParaRPr lang="en-US" sz="2000" dirty="0">
              <a:latin typeface="Tekton Pro" pitchFamily="34" charset="0"/>
            </a:endParaRPr>
          </a:p>
        </p:txBody>
      </p:sp>
      <p:sp>
        <p:nvSpPr>
          <p:cNvPr id="15" name="Rectangle 14"/>
          <p:cNvSpPr/>
          <p:nvPr/>
        </p:nvSpPr>
        <p:spPr bwMode="auto">
          <a:xfrm>
            <a:off x="4495800" y="3200400"/>
            <a:ext cx="533400" cy="381000"/>
          </a:xfrm>
          <a:prstGeom prst="rect">
            <a:avLst/>
          </a:prstGeom>
          <a:solidFill>
            <a:srgbClr val="A4D289"/>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t" anchorCtr="0"/>
          <a:lstStyle/>
          <a:p>
            <a:pPr algn="ctr"/>
            <a:endParaRPr lang="en-US" sz="2000" dirty="0">
              <a:latin typeface="Tekton Pro" pitchFamily="34" charset="0"/>
            </a:endParaRPr>
          </a:p>
        </p:txBody>
      </p:sp>
      <p:sp>
        <p:nvSpPr>
          <p:cNvPr id="6" name="Rectangle 5"/>
          <p:cNvSpPr/>
          <p:nvPr/>
        </p:nvSpPr>
        <p:spPr bwMode="auto">
          <a:xfrm>
            <a:off x="4800600" y="2438400"/>
            <a:ext cx="2286000" cy="990600"/>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nchorCtr="0"/>
          <a:lstStyle/>
          <a:p>
            <a:pPr algn="ctr"/>
            <a:r>
              <a:rPr lang="en-US" sz="2000" dirty="0" smtClean="0">
                <a:latin typeface="Tekton Pro" pitchFamily="34" charset="0"/>
              </a:rPr>
              <a:t>Application Code</a:t>
            </a:r>
            <a:endParaRPr lang="en-US" sz="2000" dirty="0">
              <a:latin typeface="Tekton Pro" pitchFamily="34" charset="0"/>
            </a:endParaRPr>
          </a:p>
        </p:txBody>
      </p:sp>
    </p:spTree>
    <p:extLst>
      <p:ext uri="{BB962C8B-B14F-4D97-AF65-F5344CB8AC3E}">
        <p14:creationId xmlns:p14="http://schemas.microsoft.com/office/powerpoint/2010/main" val="82856053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Desktop and Web</a:t>
            </a:r>
            <a:endParaRPr lang="en-US" dirty="0"/>
          </a:p>
        </p:txBody>
      </p:sp>
      <p:sp>
        <p:nvSpPr>
          <p:cNvPr id="3" name="Text Placeholder 2"/>
          <p:cNvSpPr>
            <a:spLocks noGrp="1"/>
          </p:cNvSpPr>
          <p:nvPr>
            <p:ph type="body" idx="1"/>
          </p:nvPr>
        </p:nvSpPr>
        <p:spPr/>
        <p:txBody>
          <a:bodyPr/>
          <a:lstStyle/>
          <a:p>
            <a:endParaRPr lang="en-US" dirty="0"/>
          </a:p>
        </p:txBody>
      </p:sp>
      <p:pic>
        <p:nvPicPr>
          <p:cNvPr id="4098" name="Picture 2" descr="https://cdn1.vox-cdn.com/uploads/chorus_asset/file/3665120/Microsoft_Edge_logo.svg.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2797922"/>
            <a:ext cx="1543050" cy="1670278"/>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cdn1.iconfinder.com/data/icons/appicns/513/appicns_Safar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18289" y="2590800"/>
            <a:ext cx="2088594" cy="2084523"/>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https://upload.wikimedia.org/wikipedia/commons/thumb/5/5f/Chromium_11_Logo.svg/256px-Chromium_11_Logo.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3522" y="2604361"/>
            <a:ext cx="205740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http://findicons.com/files/icons/1161/hp_dock/512/hp_firefox_dock.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57562" y="2642461"/>
            <a:ext cx="1981199" cy="198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9109011"/>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conventions</a:t>
            </a:r>
            <a:endParaRPr lang="en-US" dirty="0"/>
          </a:p>
        </p:txBody>
      </p:sp>
      <p:sp>
        <p:nvSpPr>
          <p:cNvPr id="4" name="Rectangle 3"/>
          <p:cNvSpPr/>
          <p:nvPr/>
        </p:nvSpPr>
        <p:spPr bwMode="auto">
          <a:xfrm>
            <a:off x="1562100" y="2095500"/>
            <a:ext cx="2438400" cy="1981200"/>
          </a:xfrm>
          <a:prstGeom prst="rect">
            <a:avLst/>
          </a:prstGeom>
          <a:solidFill>
            <a:srgbClr val="EAEAEA"/>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2000" dirty="0" err="1" smtClean="0">
                <a:latin typeface="Tekton Pro" pitchFamily="34" charset="0"/>
              </a:rPr>
              <a:t>ViewModel</a:t>
            </a:r>
            <a:endParaRPr lang="en-US" sz="2000" dirty="0">
              <a:latin typeface="Tekton Pro" pitchFamily="34" charset="0"/>
            </a:endParaRPr>
          </a:p>
        </p:txBody>
      </p:sp>
      <p:sp>
        <p:nvSpPr>
          <p:cNvPr id="5" name="Rectangle 4"/>
          <p:cNvSpPr/>
          <p:nvPr/>
        </p:nvSpPr>
        <p:spPr bwMode="auto">
          <a:xfrm>
            <a:off x="5257800" y="2095500"/>
            <a:ext cx="2438400" cy="1981200"/>
          </a:xfrm>
          <a:prstGeom prst="rect">
            <a:avLst/>
          </a:prstGeom>
          <a:solidFill>
            <a:srgbClr val="EAEAEA"/>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2000" dirty="0" smtClean="0">
                <a:latin typeface="Tekton Pro" pitchFamily="34" charset="0"/>
              </a:rPr>
              <a:t>View</a:t>
            </a:r>
            <a:endParaRPr lang="en-US" sz="2000" dirty="0">
              <a:latin typeface="Tekton Pro" pitchFamily="34" charset="0"/>
            </a:endParaRPr>
          </a:p>
        </p:txBody>
      </p:sp>
      <p:sp>
        <p:nvSpPr>
          <p:cNvPr id="6" name="Rectangle 5"/>
          <p:cNvSpPr/>
          <p:nvPr/>
        </p:nvSpPr>
        <p:spPr bwMode="auto">
          <a:xfrm>
            <a:off x="4324350" y="2819400"/>
            <a:ext cx="609600" cy="381000"/>
          </a:xfrm>
          <a:prstGeom prst="rect">
            <a:avLst/>
          </a:prstGeom>
          <a:solidFill>
            <a:srgbClr val="EAEAEA"/>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2000" dirty="0" smtClean="0">
                <a:latin typeface="Tekton Pro" pitchFamily="34" charset="0"/>
              </a:rPr>
              <a:t>+</a:t>
            </a:r>
            <a:endParaRPr lang="en-US" sz="2000" dirty="0">
              <a:latin typeface="Tekton Pro" pitchFamily="34" charset="0"/>
            </a:endParaRPr>
          </a:p>
        </p:txBody>
      </p:sp>
    </p:spTree>
    <p:extLst>
      <p:ext uri="{BB962C8B-B14F-4D97-AF65-F5344CB8AC3E}">
        <p14:creationId xmlns:p14="http://schemas.microsoft.com/office/powerpoint/2010/main" val="198897578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Text Placeholder 2"/>
          <p:cNvSpPr>
            <a:spLocks noGrp="1"/>
          </p:cNvSpPr>
          <p:nvPr>
            <p:ph type="body" idx="1"/>
          </p:nvPr>
        </p:nvSpPr>
        <p:spPr/>
        <p:txBody>
          <a:bodyPr/>
          <a:lstStyle/>
          <a:p>
            <a:r>
              <a:rPr lang="en-US" dirty="0" smtClean="0"/>
              <a:t>Install Node</a:t>
            </a:r>
          </a:p>
          <a:p>
            <a:r>
              <a:rPr lang="en-US" dirty="0" smtClean="0"/>
              <a:t>Install a </a:t>
            </a:r>
            <a:r>
              <a:rPr lang="en-US" dirty="0" err="1" smtClean="0"/>
              <a:t>Git</a:t>
            </a:r>
            <a:r>
              <a:rPr lang="en-US" dirty="0" smtClean="0"/>
              <a:t> CLI</a:t>
            </a:r>
            <a:endParaRPr lang="en-US" dirty="0"/>
          </a:p>
        </p:txBody>
      </p:sp>
      <p:sp>
        <p:nvSpPr>
          <p:cNvPr id="4" name="Title 1"/>
          <p:cNvSpPr txBox="1">
            <a:spLocks/>
          </p:cNvSpPr>
          <p:nvPr/>
        </p:nvSpPr>
        <p:spPr bwMode="auto">
          <a:xfrm>
            <a:off x="3931130" y="3276464"/>
            <a:ext cx="3623767" cy="45719"/>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bodyPr>
          <a:lstStyle>
            <a:lvl1pPr marL="342900" indent="-342900" algn="ctr" defTabSz="-13873163" rtl="0" eaLnBrk="1" fontAlgn="base" hangingPunct="1">
              <a:spcBef>
                <a:spcPct val="0"/>
              </a:spcBef>
              <a:spcAft>
                <a:spcPct val="0"/>
              </a:spcAft>
              <a:defRPr sz="2800" b="1">
                <a:solidFill>
                  <a:schemeClr val="tx2"/>
                </a:solidFill>
                <a:latin typeface="Myriad Pro" pitchFamily="34" charset="0"/>
                <a:ea typeface="+mj-ea"/>
                <a:cs typeface="Segoe UI" pitchFamily="34" charset="0"/>
              </a:defRPr>
            </a:lvl1pPr>
            <a:lvl2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200" algn="l" eaLnBrk="1" fontAlgn="base" hangingPunct="1">
              <a:spcBef>
                <a:spcPct val="0"/>
              </a:spcBef>
              <a:spcAft>
                <a:spcPct val="0"/>
              </a:spcAft>
              <a:defRPr sz="2800" b="1">
                <a:solidFill>
                  <a:schemeClr val="tx2">
                    <a:alpha val="100000"/>
                  </a:schemeClr>
                </a:solidFill>
                <a:latin typeface="Verdana"/>
              </a:defRPr>
            </a:lvl6pPr>
            <a:lvl7pPr marL="914400" algn="l" eaLnBrk="1" fontAlgn="base" hangingPunct="1">
              <a:spcBef>
                <a:spcPct val="0"/>
              </a:spcBef>
              <a:spcAft>
                <a:spcPct val="0"/>
              </a:spcAft>
              <a:defRPr sz="2800" b="1">
                <a:solidFill>
                  <a:schemeClr val="tx2">
                    <a:alpha val="100000"/>
                  </a:schemeClr>
                </a:solidFill>
                <a:latin typeface="Verdana"/>
              </a:defRPr>
            </a:lvl7pPr>
            <a:lvl8pPr marL="1371600" algn="l" eaLnBrk="1" fontAlgn="base" hangingPunct="1">
              <a:spcBef>
                <a:spcPct val="0"/>
              </a:spcBef>
              <a:spcAft>
                <a:spcPct val="0"/>
              </a:spcAft>
              <a:defRPr sz="2800" b="1">
                <a:solidFill>
                  <a:schemeClr val="tx2">
                    <a:alpha val="100000"/>
                  </a:schemeClr>
                </a:solidFill>
                <a:latin typeface="Verdana"/>
              </a:defRPr>
            </a:lvl8pPr>
            <a:lvl9pPr marL="1828800" algn="l" eaLnBrk="1" fontAlgn="base" hangingPunct="1">
              <a:spcBef>
                <a:spcPct val="0"/>
              </a:spcBef>
              <a:spcAft>
                <a:spcPct val="0"/>
              </a:spcAft>
              <a:defRPr sz="2800" b="1">
                <a:solidFill>
                  <a:schemeClr val="tx2">
                    <a:alpha val="100000"/>
                  </a:schemeClr>
                </a:solidFill>
                <a:latin typeface="Verdana"/>
              </a:defRPr>
            </a:lvl9pPr>
          </a:lstStyle>
          <a:p>
            <a:r>
              <a:rPr lang="en-US" kern="0" smtClean="0"/>
              <a:t>Getting Started</a:t>
            </a:r>
            <a:endParaRPr lang="en-US" kern="0" dirty="0"/>
          </a:p>
        </p:txBody>
      </p:sp>
      <p:pic>
        <p:nvPicPr>
          <p:cNvPr id="5" name="Picture 4" descr="https://www.supnig.com/media/pictures/nodejs-dark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0788" y="1828800"/>
            <a:ext cx="4194175" cy="17951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https://git-scm.com/images/logos/downloads/Git-Logo-2Colo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8972" y="3935801"/>
            <a:ext cx="4098925" cy="1711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2040579"/>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SapphireTemplate">
  <a:themeElements>
    <a:clrScheme name="Sapphire">
      <a:dk1>
        <a:srgbClr val="000000"/>
      </a:dk1>
      <a:lt1>
        <a:srgbClr val="FFFFFF"/>
      </a:lt1>
      <a:dk2>
        <a:srgbClr val="000000"/>
      </a:dk2>
      <a:lt2>
        <a:srgbClr val="FFFFFF"/>
      </a:lt2>
      <a:accent1>
        <a:srgbClr val="A4D289"/>
      </a:accent1>
      <a:accent2>
        <a:srgbClr val="FFFFCC"/>
      </a:accent2>
      <a:accent3>
        <a:srgbClr val="E2E2FF"/>
      </a:accent3>
      <a:accent4>
        <a:srgbClr val="D8D8D8"/>
      </a:accent4>
      <a:accent5>
        <a:srgbClr val="A5A5A5"/>
      </a:accent5>
      <a:accent6>
        <a:srgbClr val="EAD6FF"/>
      </a:accent6>
      <a:hlink>
        <a:srgbClr val="002060"/>
      </a:hlink>
      <a:folHlink>
        <a:srgbClr val="002060"/>
      </a:folHlink>
    </a:clrScheme>
    <a:fontScheme name="Sapphire">
      <a:majorFont>
        <a:latin typeface="Myriad Pro"/>
        <a:ea typeface=""/>
        <a:cs typeface=""/>
      </a:majorFont>
      <a:minorFont>
        <a:latin typeface="Myriad Pro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a:spPr>
      <a:bodyPr wrap="none" anchor="ctr"/>
      <a:lstStyle>
        <a:defPPr>
          <a:defRPr sz="2000" dirty="0">
            <a:latin typeface="Tekton Pro" pitchFamily="34" charset="0"/>
          </a:defRPr>
        </a:defPPr>
      </a:lstStyle>
    </a:spDef>
    <a:lnDef>
      <a:spPr bwMode="auto">
        <a:xfrm>
          <a:off x="0" y="0"/>
          <a:ext cx="1" cy="1"/>
        </a:xfrm>
        <a:custGeom>
          <a:avLst/>
          <a:gdLst/>
          <a:ahLst/>
          <a:cxnLst/>
          <a:rect l="0" t="0" r="0" b="0"/>
          <a:pathLst/>
        </a:cu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none" lIns="91440" tIns="45720" rIns="91440" bIns="45720" anchor="ctr" compatLnSpc="1"/>
      <a:lstStyle>
        <a:defPPr marL="0" marR="0" indent="0" algn="ctr" defTabSz="914400" rtl="0" eaLnBrk="0" fontAlgn="base" latinLnBrk="0" hangingPunct="0">
          <a:lnSpc>
            <a:spcPct val="100000"/>
          </a:lnSpc>
          <a:spcBef>
            <a:spcPct val="0"/>
          </a:spcBef>
          <a:spcAft>
            <a:spcPct val="0"/>
          </a:spcAft>
          <a:buNone/>
          <a:tabLst/>
          <a:defRPr kumimoji="0" lang="en-US" sz="1600" b="1" i="0" u="none" strike="noStrike" baseline="0">
            <a:solidFill>
              <a:schemeClr val="tx1">
                <a:alpha val="100000"/>
              </a:schemeClr>
            </a:solidFill>
            <a:effectLst/>
            <a:latin typeface="Arial"/>
          </a:defRPr>
        </a:defPPr>
      </a:lstStyle>
    </a:lnDef>
    <a:txDef>
      <a:spPr bwMode="auto">
        <a:noFill/>
        <a:ln w="9525">
          <a:noFill/>
          <a:miter lim="800000"/>
          <a:headEnd/>
          <a:tailEnd/>
        </a:ln>
      </a:spPr>
      <a:bodyPr wrap="none">
        <a:spAutoFit/>
      </a:bodyPr>
      <a:lstStyle>
        <a:defPPr>
          <a:defRPr sz="1800" dirty="0">
            <a:solidFill>
              <a:srgbClr val="002060"/>
            </a:solidFill>
            <a:latin typeface="Tekton Pro" pitchFamily="34" charset="0"/>
          </a:defRPr>
        </a:defPPr>
      </a:lstStyle>
    </a:tx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Intelliem 2013 v1">
  <a:themeElements>
    <a:clrScheme name="IT Unity 2015 A">
      <a:dk1>
        <a:srgbClr val="505050"/>
      </a:dk1>
      <a:lt1>
        <a:srgbClr val="FFFFFF"/>
      </a:lt1>
      <a:dk2>
        <a:srgbClr val="0072C6"/>
      </a:dk2>
      <a:lt2>
        <a:srgbClr val="E6E6E6"/>
      </a:lt2>
      <a:accent1>
        <a:srgbClr val="FF5900"/>
      </a:accent1>
      <a:accent2>
        <a:srgbClr val="DC3C00"/>
      </a:accent2>
      <a:accent3>
        <a:srgbClr val="007233"/>
      </a:accent3>
      <a:accent4>
        <a:srgbClr val="002060"/>
      </a:accent4>
      <a:accent5>
        <a:srgbClr val="FF8000"/>
      </a:accent5>
      <a:accent6>
        <a:srgbClr val="FFFF00"/>
      </a:accent6>
      <a:hlink>
        <a:srgbClr val="7030A0"/>
      </a:hlink>
      <a:folHlink>
        <a:srgbClr val="7030A0"/>
      </a:folHlink>
    </a:clrScheme>
    <a:fontScheme name="IT Unity 2015 A">
      <a:majorFont>
        <a:latin typeface="Myriad Pro"/>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IT Unity 2014 Template" id="{B3FB2098-6986-4203-BA4B-126DB3669140}" vid="{A1076AB7-DE17-437B-93AC-F4F752B9F2ED}"/>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40116</TotalTime>
  <Words>586</Words>
  <Application>Microsoft Office PowerPoint</Application>
  <PresentationFormat>On-screen Show (4:3)</PresentationFormat>
  <Paragraphs>116</Paragraphs>
  <Slides>29</Slides>
  <Notes>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29</vt:i4>
      </vt:variant>
    </vt:vector>
  </HeadingPairs>
  <TitlesOfParts>
    <vt:vector size="39" baseType="lpstr">
      <vt:lpstr>Arial</vt:lpstr>
      <vt:lpstr>Consolas</vt:lpstr>
      <vt:lpstr>Myriad Pro</vt:lpstr>
      <vt:lpstr>Myriad Pro Light</vt:lpstr>
      <vt:lpstr>Segoe UI</vt:lpstr>
      <vt:lpstr>Tekton Pro</vt:lpstr>
      <vt:lpstr>Verdana</vt:lpstr>
      <vt:lpstr>Wingdings</vt:lpstr>
      <vt:lpstr>1_SapphireTemplate</vt:lpstr>
      <vt:lpstr>Intelliem 2013 v1</vt:lpstr>
      <vt:lpstr>Hello, Aurelia </vt:lpstr>
      <vt:lpstr>Aurelia An Introduction For Anyone Who Has Never Seen The Framework</vt:lpstr>
      <vt:lpstr>Thank You Sponsors! </vt:lpstr>
      <vt:lpstr>PowerPoint Presentation</vt:lpstr>
      <vt:lpstr>Next Gen</vt:lpstr>
      <vt:lpstr>JavaScript Framework</vt:lpstr>
      <vt:lpstr>Mobile Desktop and Web</vt:lpstr>
      <vt:lpstr>Simple conventions</vt:lpstr>
      <vt:lpstr>Getting Started</vt:lpstr>
      <vt:lpstr>Install JSPM</vt:lpstr>
      <vt:lpstr>jspm init</vt:lpstr>
      <vt:lpstr>jspm install</vt:lpstr>
      <vt:lpstr>Bootstrap an App</vt:lpstr>
      <vt:lpstr>Aurelia Conventions</vt:lpstr>
      <vt:lpstr>What’s Happening?</vt:lpstr>
      <vt:lpstr>Taking Control</vt:lpstr>
      <vt:lpstr>Dependency Injection</vt:lpstr>
      <vt:lpstr>Working with Http Client</vt:lpstr>
      <vt:lpstr>Creating “Services”</vt:lpstr>
      <vt:lpstr>Templating</vt:lpstr>
      <vt:lpstr>Data Binding</vt:lpstr>
      <vt:lpstr>Adaptive Binding</vt:lpstr>
      <vt:lpstr>Delegate and Trigger</vt:lpstr>
      <vt:lpstr>Routing</vt:lpstr>
      <vt:lpstr>Screen Activation</vt:lpstr>
      <vt:lpstr>Child Routers</vt:lpstr>
      <vt:lpstr>Custom Elements</vt:lpstr>
      <vt:lpstr>Next</vt:lpstr>
      <vt:lpstr>PowerPoint Presentation</vt:lpstr>
    </vt:vector>
  </TitlesOfParts>
  <LinksUpToDate>false</LinksUpToDate>
  <SharedDoc>false</SharedDoc>
  <HyperlinkBase>http://www.pluralsight.com/</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Title</dc:title>
  <dc:subject>Introducing WCF</dc:subject>
  <dc:creator>Scott Allen</dc:creator>
  <cp:lastModifiedBy>Scott Allen</cp:lastModifiedBy>
  <cp:revision>1953</cp:revision>
  <dcterms:created xsi:type="dcterms:W3CDTF">2007-12-27T20:50:38Z</dcterms:created>
  <dcterms:modified xsi:type="dcterms:W3CDTF">2015-10-16T09:24:24Z</dcterms:modified>
</cp:coreProperties>
</file>