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58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06" d="100"/>
          <a:sy n="106" d="100"/>
        </p:scale>
        <p:origin x="45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69C2B431-D071-42DE-AB0D-9A7BB91C4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The Entity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0C1D7-BA15-452C-847C-F7D671C94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EA44-4D13-45B0-8EBC-02D7B41A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1BBF-44B1-439E-919A-AE0A5045D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testing!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A4ECB-5240-4170-A6E3-D60D4261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8001000" cy="20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366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124E-AD7C-4416-86A2-B38145240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2A221-140B-4FC8-BD1E-82B97FCD8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7848600" cy="20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94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0694-E138-4654-8D82-9A724DEF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Dataase</a:t>
            </a:r>
            <a:r>
              <a:rPr lang="en-US" dirty="0"/>
              <a:t> Providers in NuGet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52212-C76F-4604-8A84-34D0123A4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In-memory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CosmosDB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416D-6CC2-4F63-9EE5-0D86466F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12" y="4521908"/>
            <a:ext cx="8153400" cy="12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749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1D11-AA8A-48BE-A2C2-D63EDB5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A7FF-31C0-4644-AEFA-6E87AD216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gateway to the database</a:t>
            </a:r>
          </a:p>
          <a:p>
            <a:r>
              <a:rPr lang="en-US" dirty="0"/>
              <a:t>Instance represents a unit of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148CE-0628-4FB4-BE8E-09A41510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048374"/>
            <a:ext cx="8153400" cy="29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58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B983-1CF6-416B-8C0F-883A8650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is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9599-B29B-41D2-AF42-7EBAF4207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for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FF4B9-9329-42C1-955C-2255F335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7848600" cy="20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759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8615-B71E-472B-AA7C-8957916E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FE5A-E5AD-4F27-B13D-F9610DF9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tool installed with the SDK</a:t>
            </a:r>
          </a:p>
          <a:p>
            <a:pPr lvl="1"/>
            <a:r>
              <a:rPr lang="en-US" dirty="0"/>
              <a:t>Manage DbContext</a:t>
            </a:r>
          </a:p>
          <a:p>
            <a:pPr lvl="1"/>
            <a:r>
              <a:rPr lang="en-US" dirty="0"/>
              <a:t>Manage migrations</a:t>
            </a:r>
          </a:p>
          <a:p>
            <a:pPr lvl="1"/>
            <a:r>
              <a:rPr lang="en-US" dirty="0"/>
              <a:t>Manage databases</a:t>
            </a:r>
          </a:p>
          <a:p>
            <a:pPr lvl="1"/>
            <a:r>
              <a:rPr lang="en-US" dirty="0"/>
              <a:t>Scaffold (reverse engineer)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3C1D2-5CE1-43E7-AB3E-F8025E14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553587" cy="11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97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8D73-CDF9-48C9-ADD0-D0ED92BC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0E1C-64E5-4169-A70C-02E16E2B6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migrations add &lt;name&gt;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C3554-D57D-4251-965D-8BB71E09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51992"/>
            <a:ext cx="8153400" cy="1077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32B59-49F1-4CF3-AEB1-8C00F6CA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530326"/>
            <a:ext cx="4972050" cy="30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60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7D09-9166-4193-9D36-B5916E1E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16013-0A56-4848-841C-CDFE76668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3D4CA-694F-4962-BA44-25CD3E94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33600"/>
            <a:ext cx="5224462" cy="42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6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3B12-963B-492E-8CFA-C75AF9D7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LINQ: Lazy versus Eager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0854-7175-4FA2-9A5F-CEF38E4E3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is </a:t>
            </a:r>
            <a:r>
              <a:rPr lang="en-US" dirty="0" err="1"/>
              <a:t>IQueryable</a:t>
            </a:r>
            <a:r>
              <a:rPr lang="en-US" dirty="0"/>
              <a:t> or </a:t>
            </a:r>
            <a:r>
              <a:rPr lang="en-US" dirty="0" err="1"/>
              <a:t>IEnumerable</a:t>
            </a:r>
            <a:endParaRPr lang="en-US" dirty="0"/>
          </a:p>
          <a:p>
            <a:pPr lvl="1"/>
            <a:r>
              <a:rPr lang="en-US" dirty="0"/>
              <a:t>Only executes if needed</a:t>
            </a:r>
          </a:p>
          <a:p>
            <a:r>
              <a:rPr lang="en-US" dirty="0"/>
              <a:t>Eager is using </a:t>
            </a:r>
            <a:r>
              <a:rPr lang="en-US" dirty="0" err="1"/>
              <a:t>ToList</a:t>
            </a:r>
            <a:endParaRPr lang="en-US" dirty="0"/>
          </a:p>
          <a:p>
            <a:pPr lvl="1"/>
            <a:r>
              <a:rPr lang="en-US" dirty="0"/>
              <a:t>Fails fast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40118-AE38-46F6-B640-A670149E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5" y="3581400"/>
            <a:ext cx="8305800" cy="19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925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6263-4A31-47C3-B893-5D39859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LINQ: Composable versus Sealed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CB1B-E735-4355-8D4B-BE26FB008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composable</a:t>
            </a:r>
          </a:p>
          <a:p>
            <a:pPr lvl="1"/>
            <a:r>
              <a:rPr lang="en-US" dirty="0"/>
              <a:t>Allows callers to modify query</a:t>
            </a:r>
          </a:p>
          <a:p>
            <a:r>
              <a:rPr lang="en-US" dirty="0" err="1"/>
              <a:t>IEnumerable</a:t>
            </a:r>
            <a:r>
              <a:rPr lang="en-US" dirty="0"/>
              <a:t> is in-memory</a:t>
            </a:r>
          </a:p>
          <a:p>
            <a:pPr lvl="1"/>
            <a:r>
              <a:rPr lang="en-US" dirty="0"/>
              <a:t>Callers cannot modify query sent to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84F4D-7871-468B-BA55-327D8C94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7" y="3695700"/>
            <a:ext cx="8229600" cy="19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357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On-screen Show (4:3)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The Entity Framework</vt:lpstr>
      <vt:lpstr>Dataase Providers in NuGet</vt:lpstr>
      <vt:lpstr>DbSet</vt:lpstr>
      <vt:lpstr>DBContext is a Service</vt:lpstr>
      <vt:lpstr>dotnet ef</vt:lpstr>
      <vt:lpstr>Add a Migration</vt:lpstr>
      <vt:lpstr>Apply Migrations</vt:lpstr>
      <vt:lpstr>Using LINQ: Lazy versus Eager</vt:lpstr>
      <vt:lpstr>Using LINQ: Composable versus Sealed</vt:lpstr>
      <vt:lpstr>In-Memory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1119</cp:revision>
  <dcterms:created xsi:type="dcterms:W3CDTF">2007-12-27T20:50:38Z</dcterms:created>
  <dcterms:modified xsi:type="dcterms:W3CDTF">2018-11-04T13:43:28Z</dcterms:modified>
</cp:coreProperties>
</file>