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4"/>
  </p:notesMasterIdLst>
  <p:handoutMasterIdLst>
    <p:handoutMasterId r:id="rId15"/>
  </p:handoutMasterIdLst>
  <p:sldIdLst>
    <p:sldId id="327" r:id="rId2"/>
    <p:sldId id="328" r:id="rId3"/>
    <p:sldId id="329" r:id="rId4"/>
    <p:sldId id="330" r:id="rId5"/>
    <p:sldId id="331" r:id="rId6"/>
    <p:sldId id="333" r:id="rId7"/>
    <p:sldId id="334" r:id="rId8"/>
    <p:sldId id="335" r:id="rId9"/>
    <p:sldId id="336" r:id="rId10"/>
    <p:sldId id="337" r:id="rId11"/>
    <p:sldId id="338" r:id="rId12"/>
    <p:sldId id="339" r:id="rId13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2981" autoAdjust="0"/>
  </p:normalViewPr>
  <p:slideViewPr>
    <p:cSldViewPr>
      <p:cViewPr varScale="1">
        <p:scale>
          <a:sx n="109" d="100"/>
          <a:sy n="109" d="100"/>
        </p:scale>
        <p:origin x="76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7/26/2016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2514600"/>
            <a:ext cx="6400800" cy="1752600"/>
          </a:xfrm>
        </p:spPr>
        <p:txBody>
          <a:bodyPr/>
          <a:lstStyle/>
          <a:p>
            <a:pPr defTabSz="914400" eaLnBrk="1" hangingPunct="1"/>
            <a:r>
              <a:rPr lang="en-US" sz="3200" dirty="0"/>
              <a:t>Routing</a:t>
            </a:r>
          </a:p>
          <a:p>
            <a:pPr defTabSz="914400" eaLnBrk="1" hangingPunct="1"/>
            <a:r>
              <a:rPr lang="en-US" dirty="0"/>
              <a:t>&lt;router-outlet&gt;</a:t>
            </a:r>
          </a:p>
        </p:txBody>
      </p:sp>
      <p:pic>
        <p:nvPicPr>
          <p:cNvPr id="1028" name="Picture 4" descr="https://angular.io/resources/images/logos/standard/logo-na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563225"/>
            <a:ext cx="2576075" cy="6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dirty="0"/>
              <a:t>Child Routes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Useful for composite </a:t>
            </a:r>
            <a:r>
              <a:rPr lang="en-US" dirty="0" err="1"/>
              <a:t>Uis</a:t>
            </a:r>
            <a:endParaRPr lang="en-US" dirty="0"/>
          </a:p>
          <a:p>
            <a:pPr lvl="1"/>
            <a:r>
              <a:rPr lang="en-US" dirty="0"/>
              <a:t>Dashboards, tree views, nested complexity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895600"/>
            <a:ext cx="69532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0090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Guards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2743200" cy="4495800"/>
          </a:xfrm>
        </p:spPr>
        <p:txBody>
          <a:bodyPr/>
          <a:lstStyle/>
          <a:p>
            <a:r>
              <a:rPr lang="en-US" dirty="0" err="1"/>
              <a:t>canActivate</a:t>
            </a:r>
            <a:endParaRPr lang="en-US" dirty="0"/>
          </a:p>
          <a:p>
            <a:r>
              <a:rPr lang="en-US" dirty="0" err="1"/>
              <a:t>canDeactivate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008" y="2743200"/>
            <a:ext cx="57340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8898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Routing builds big applications from small pieces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429000" y="2193851"/>
            <a:ext cx="22860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App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019800" y="3673549"/>
            <a:ext cx="22860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Reports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429000" y="3673549"/>
            <a:ext cx="22860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Customers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38200" y="3695700"/>
            <a:ext cx="22860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Orders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800600" y="5181600"/>
            <a:ext cx="22860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err="1">
                <a:latin typeface="Tekton Pro" pitchFamily="34" charset="0"/>
              </a:rPr>
              <a:t>CustomerDetail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33600" y="5181600"/>
            <a:ext cx="22860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err="1">
                <a:latin typeface="Tekton Pro" pitchFamily="34" charset="0"/>
              </a:rPr>
              <a:t>CustomerEdit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17" name="Straight Arrow Connector 16"/>
          <p:cNvCxnSpPr>
            <a:stCxn id="4" idx="2"/>
            <a:endCxn id="6" idx="0"/>
          </p:cNvCxnSpPr>
          <p:nvPr/>
        </p:nvCxnSpPr>
        <p:spPr bwMode="auto">
          <a:xfrm>
            <a:off x="4572000" y="3336851"/>
            <a:ext cx="0" cy="33669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2"/>
            <a:endCxn id="7" idx="0"/>
          </p:cNvCxnSpPr>
          <p:nvPr/>
        </p:nvCxnSpPr>
        <p:spPr bwMode="auto">
          <a:xfrm flipH="1">
            <a:off x="1981200" y="3336851"/>
            <a:ext cx="2590800" cy="358849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 bwMode="auto">
          <a:xfrm>
            <a:off x="4572000" y="3336851"/>
            <a:ext cx="2590800" cy="33669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>
            <a:stCxn id="6" idx="2"/>
            <a:endCxn id="9" idx="0"/>
          </p:cNvCxnSpPr>
          <p:nvPr/>
        </p:nvCxnSpPr>
        <p:spPr bwMode="auto">
          <a:xfrm flipH="1">
            <a:off x="3276600" y="4816549"/>
            <a:ext cx="1295400" cy="365051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stCxn id="6" idx="2"/>
            <a:endCxn id="8" idx="0"/>
          </p:cNvCxnSpPr>
          <p:nvPr/>
        </p:nvCxnSpPr>
        <p:spPr bwMode="auto">
          <a:xfrm>
            <a:off x="4572000" y="4816549"/>
            <a:ext cx="1371600" cy="365051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395356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Routing?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 large application into small components</a:t>
            </a:r>
          </a:p>
          <a:p>
            <a:r>
              <a:rPr lang="en-US" dirty="0"/>
              <a:t>Provide more features </a:t>
            </a:r>
          </a:p>
          <a:p>
            <a:pPr lvl="1"/>
            <a:r>
              <a:rPr lang="en-US" dirty="0"/>
              <a:t>Deep linking</a:t>
            </a:r>
          </a:p>
          <a:p>
            <a:pPr lvl="1"/>
            <a:r>
              <a:rPr lang="en-US" dirty="0"/>
              <a:t>Bookmarks</a:t>
            </a:r>
          </a:p>
          <a:p>
            <a:pPr lvl="1"/>
            <a:r>
              <a:rPr lang="en-US" dirty="0"/>
              <a:t>History</a:t>
            </a:r>
          </a:p>
        </p:txBody>
      </p:sp>
      <p:pic>
        <p:nvPicPr>
          <p:cNvPr id="1026" name="Picture 2" descr="http://2.bp.blogspot.com/-WL8GetRAOog/ULT1dTj-4PI/AAAAAAABGCg/_oSuT6xY2Uo/s1600/food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505200"/>
            <a:ext cx="4362450" cy="300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gularjs-routing-view-control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4212841"/>
            <a:ext cx="54864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9134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for Routing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Router features are in @angular2/router</a:t>
            </a:r>
          </a:p>
          <a:p>
            <a:r>
              <a:rPr lang="en-US" dirty="0"/>
              <a:t>Set a base </a:t>
            </a:r>
            <a:r>
              <a:rPr lang="en-US" dirty="0" err="1"/>
              <a:t>href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895600"/>
            <a:ext cx="63627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3531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for Routing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a top level route configuration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62" y="2085975"/>
            <a:ext cx="6524625" cy="3219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5554174"/>
            <a:ext cx="52673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936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Navigation Shell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level component becomes a shell</a:t>
            </a:r>
          </a:p>
          <a:p>
            <a:pPr lvl="1"/>
            <a:r>
              <a:rPr lang="en-US" dirty="0"/>
              <a:t>Use router-outlet directive to plugin routed components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routerLink</a:t>
            </a:r>
            <a:r>
              <a:rPr lang="en-US" dirty="0"/>
              <a:t> to build anchor tags based on route </a:t>
            </a:r>
            <a:r>
              <a:rPr lang="en-US" dirty="0" err="1"/>
              <a:t>config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200400"/>
            <a:ext cx="46863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0998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:tokens are placeholders</a:t>
            </a:r>
          </a:p>
          <a:p>
            <a:pPr lvl="1"/>
            <a:r>
              <a:rPr lang="en-US" dirty="0"/>
              <a:t>Can use multiple tokens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895600"/>
            <a:ext cx="60198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4176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 an object for parameters in </a:t>
            </a:r>
            <a:r>
              <a:rPr lang="en-US" dirty="0" err="1"/>
              <a:t>routerLink</a:t>
            </a:r>
            <a:r>
              <a:rPr lang="en-US" dirty="0"/>
              <a:t> array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048000"/>
            <a:ext cx="47148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6512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AtivatedRoute</a:t>
            </a:r>
            <a:endParaRPr lang="en-US" dirty="0"/>
          </a:p>
          <a:p>
            <a:pPr lvl="1"/>
            <a:r>
              <a:rPr lang="en-US" dirty="0"/>
              <a:t>Snapshot or subscribe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2619375"/>
            <a:ext cx="48863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3637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Programmatically Route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Inject a Router and use navigate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419600"/>
            <a:ext cx="356235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62" y="2981325"/>
            <a:ext cx="51530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1892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B0000"/>
      </a:accent1>
      <a:accent2>
        <a:srgbClr val="EBEBC2"/>
      </a:accent2>
      <a:accent3>
        <a:srgbClr val="D3C7C7"/>
      </a:accent3>
      <a:accent4>
        <a:srgbClr val="D8D8D8"/>
      </a:accent4>
      <a:accent5>
        <a:srgbClr val="A5A5A5"/>
      </a:accent5>
      <a:accent6>
        <a:srgbClr val="007700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33443</TotalTime>
  <Words>136</Words>
  <Application>Microsoft Office PowerPoint</Application>
  <PresentationFormat>On-screen Show (4:3)</PresentationFormat>
  <Paragraphs>42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PowerPoint Presentation</vt:lpstr>
      <vt:lpstr>Why Routing?</vt:lpstr>
      <vt:lpstr>Prepare for Routing</vt:lpstr>
      <vt:lpstr>Bootstrap for Routing</vt:lpstr>
      <vt:lpstr>The Navigation Shell</vt:lpstr>
      <vt:lpstr>Working with Parameters</vt:lpstr>
      <vt:lpstr>Passing Parameters</vt:lpstr>
      <vt:lpstr>Receive Parameters</vt:lpstr>
      <vt:lpstr>Programmatically Route</vt:lpstr>
      <vt:lpstr>Child Routes</vt:lpstr>
      <vt:lpstr>Route Guards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1890</cp:revision>
  <dcterms:created xsi:type="dcterms:W3CDTF">2007-12-27T20:50:38Z</dcterms:created>
  <dcterms:modified xsi:type="dcterms:W3CDTF">2016-07-27T19:03:34Z</dcterms:modified>
</cp:coreProperties>
</file>