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48" r:id="rId4"/>
    <p:sldId id="329" r:id="rId5"/>
    <p:sldId id="330" r:id="rId6"/>
    <p:sldId id="331" r:id="rId7"/>
    <p:sldId id="337" r:id="rId8"/>
    <p:sldId id="333" r:id="rId9"/>
    <p:sldId id="334" r:id="rId10"/>
    <p:sldId id="332" r:id="rId11"/>
    <p:sldId id="335" r:id="rId12"/>
    <p:sldId id="336" r:id="rId13"/>
    <p:sldId id="338" r:id="rId14"/>
    <p:sldId id="339" r:id="rId15"/>
    <p:sldId id="340" r:id="rId16"/>
    <p:sldId id="349" r:id="rId17"/>
    <p:sldId id="341" r:id="rId18"/>
    <p:sldId id="342" r:id="rId19"/>
    <p:sldId id="343" r:id="rId20"/>
    <p:sldId id="344" r:id="rId21"/>
    <p:sldId id="345" r:id="rId22"/>
    <p:sldId id="346" r:id="rId23"/>
    <p:sldId id="347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8"/>
            <p14:sldId id="329"/>
            <p14:sldId id="330"/>
            <p14:sldId id="331"/>
            <p14:sldId id="337"/>
            <p14:sldId id="333"/>
            <p14:sldId id="334"/>
            <p14:sldId id="332"/>
            <p14:sldId id="335"/>
            <p14:sldId id="336"/>
            <p14:sldId id="338"/>
            <p14:sldId id="339"/>
            <p14:sldId id="340"/>
            <p14:sldId id="349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93" d="100"/>
          <a:sy n="93" d="100"/>
        </p:scale>
        <p:origin x="49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5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Old patterns on a new framework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project.json</a:t>
            </a:r>
            <a:r>
              <a:rPr lang="en-US" dirty="0"/>
              <a:t> is the heart of the project</a:t>
            </a:r>
          </a:p>
          <a:p>
            <a:pPr lvl="1"/>
            <a:r>
              <a:rPr lang="en-US" dirty="0"/>
              <a:t>Defines dependencies (references)</a:t>
            </a:r>
          </a:p>
          <a:p>
            <a:pPr lvl="1"/>
            <a:r>
              <a:rPr lang="en-US" dirty="0"/>
              <a:t>Defines framework</a:t>
            </a:r>
          </a:p>
          <a:p>
            <a:pPr lvl="1"/>
            <a:r>
              <a:rPr lang="en-US" dirty="0"/>
              <a:t>Defines the “build”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</a:t>
            </a:r>
            <a:r>
              <a:rPr lang="en-US" dirty="0" err="1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CLR versus the Core CLR</a:t>
            </a:r>
          </a:p>
          <a:p>
            <a:r>
              <a:rPr lang="en-US" dirty="0"/>
              <a:t>Build against 2 frameworks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2676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38524"/>
            <a:ext cx="2305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CLR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Subset of full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DNVM - .NET Version Manager</a:t>
            </a:r>
          </a:p>
          <a:p>
            <a:pPr lvl="1"/>
            <a:r>
              <a:rPr lang="en-US" dirty="0"/>
              <a:t>Set default execution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2209800"/>
            <a:ext cx="6033978" cy="4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1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DNX - .NET Execution Environment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Host for CLR and Core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09942" cy="3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Runtimes From VS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153275" cy="50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04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 ~/.</a:t>
            </a:r>
            <a:r>
              <a:rPr lang="en-US" dirty="0" err="1"/>
              <a:t>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362200"/>
            <a:ext cx="858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06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point for web application</a:t>
            </a:r>
          </a:p>
          <a:p>
            <a:pPr lvl="1"/>
            <a:r>
              <a:rPr lang="en-US" dirty="0"/>
              <a:t>Configure the configuration</a:t>
            </a:r>
          </a:p>
          <a:p>
            <a:pPr lvl="1"/>
            <a:r>
              <a:rPr lang="en-US" dirty="0"/>
              <a:t>Configure the HTTP processing pipeline</a:t>
            </a:r>
          </a:p>
          <a:p>
            <a:pPr lvl="1"/>
            <a:r>
              <a:rPr lang="en-US" dirty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is the HTTP processing pipeline</a:t>
            </a:r>
          </a:p>
          <a:p>
            <a:r>
              <a:rPr lang="en-US" dirty="0"/>
              <a:t>Based on OWIN</a:t>
            </a:r>
          </a:p>
        </p:txBody>
      </p:sp>
      <p:pic>
        <p:nvPicPr>
          <p:cNvPr id="307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15 Year Reboot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Major architectural changes</a:t>
            </a:r>
          </a:p>
          <a:p>
            <a:pPr lvl="1"/>
            <a:r>
              <a:rPr lang="en-US" dirty="0"/>
              <a:t>No more System.Web.dll</a:t>
            </a:r>
          </a:p>
          <a:p>
            <a:r>
              <a:rPr lang="en-US" dirty="0"/>
              <a:t>Cross Platform</a:t>
            </a:r>
          </a:p>
          <a:p>
            <a:pPr lvl="1"/>
            <a:r>
              <a:rPr lang="en-US" dirty="0"/>
              <a:t>Windows, OS/X, Linux</a:t>
            </a:r>
          </a:p>
          <a:p>
            <a:r>
              <a:rPr lang="en-US" dirty="0"/>
              <a:t>Unified programming model</a:t>
            </a:r>
          </a:p>
          <a:p>
            <a:pPr lvl="1"/>
            <a:r>
              <a:rPr lang="en-US" dirty="0"/>
              <a:t>One framework for UI and APIs</a:t>
            </a:r>
          </a:p>
          <a:p>
            <a:r>
              <a:rPr lang="en-US" dirty="0"/>
              <a:t>Faster, lighter, and pay as you go</a:t>
            </a:r>
          </a:p>
          <a:p>
            <a:pPr lvl="1"/>
            <a:r>
              <a:rPr lang="en-US" dirty="0"/>
              <a:t>Customize 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both HTML and API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IIS / </a:t>
            </a:r>
            <a:r>
              <a:rPr lang="en-US"/>
              <a:t>IIS Express</a:t>
            </a:r>
            <a:endParaRPr lang="en-US" dirty="0"/>
          </a:p>
          <a:p>
            <a:r>
              <a:rPr lang="en-US" dirty="0"/>
              <a:t>Kestrel</a:t>
            </a:r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ASP.NET MVC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2015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lh4.ggpht.com/-Fwh9Xzv9xdA/VO5a8HdR5wI/AAAAAAAAVq8/LanpNEIejVI/image_thumb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7" y="2209800"/>
            <a:ext cx="78631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with Visual Studio 2015</a:t>
            </a:r>
          </a:p>
          <a:p>
            <a:r>
              <a:rPr lang="en-US" dirty="0"/>
              <a:t>Install using the .NET Version Manager (</a:t>
            </a:r>
            <a:r>
              <a:rPr lang="en-US" dirty="0" err="1"/>
              <a:t>dnvm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offers ASP.NET 5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xproj</a:t>
            </a:r>
            <a:r>
              <a:rPr lang="en-US" dirty="0"/>
              <a:t>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xproj</a:t>
            </a:r>
            <a:r>
              <a:rPr lang="en-US" dirty="0"/>
              <a:t> file for Visual Studio</a:t>
            </a:r>
          </a:p>
          <a:p>
            <a:pPr lvl="1"/>
            <a:r>
              <a:rPr lang="en-US" dirty="0"/>
              <a:t>No individual files</a:t>
            </a:r>
          </a:p>
          <a:p>
            <a:pPr lvl="1"/>
            <a:r>
              <a:rPr lang="en-US" dirty="0"/>
              <a:t>No assembly references</a:t>
            </a:r>
          </a:p>
          <a:p>
            <a:pPr lvl="1"/>
            <a:r>
              <a:rPr lang="en-US" dirty="0"/>
              <a:t>Enabled tooling, building</a:t>
            </a:r>
          </a:p>
          <a:p>
            <a:r>
              <a:rPr lang="en-US" dirty="0"/>
              <a:t>File system dictates project contents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13" y="1295400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Roslyn builds assemblies in memory</a:t>
            </a:r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site is rooted in </a:t>
            </a:r>
            <a:r>
              <a:rPr lang="en-US" dirty="0" err="1"/>
              <a:t>wwwroot</a:t>
            </a:r>
            <a:endParaRPr lang="en-US" dirty="0"/>
          </a:p>
          <a:p>
            <a:pPr lvl="1"/>
            <a:r>
              <a:rPr lang="en-US" dirty="0"/>
              <a:t>Static assets must live in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/>
              <a:t>Name is configurable in </a:t>
            </a:r>
            <a:r>
              <a:rPr lang="en-US" dirty="0" err="1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config.json</a:t>
            </a:r>
            <a:r>
              <a:rPr lang="en-US" dirty="0"/>
              <a:t>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configuration options include: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23253</TotalTime>
  <Words>284</Words>
  <Application>Microsoft Office PowerPoint</Application>
  <PresentationFormat>On-screen Show (4:3)</PresentationFormat>
  <Paragraphs>82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5 Overview</vt:lpstr>
      <vt:lpstr>The 15 Year Reboot</vt:lpstr>
      <vt:lpstr>.NET 2015</vt:lpstr>
      <vt:lpstr>Getting Started</vt:lpstr>
      <vt:lpstr>Creating a Web App</vt:lpstr>
      <vt:lpstr>The .xproj file</vt:lpstr>
      <vt:lpstr>Dynamic Compilation</vt:lpstr>
      <vt:lpstr>The wwwroot folder</vt:lpstr>
      <vt:lpstr>The config.json file</vt:lpstr>
      <vt:lpstr>The project.json</vt:lpstr>
      <vt:lpstr>Dependencies</vt:lpstr>
      <vt:lpstr>The Runtimes</vt:lpstr>
      <vt:lpstr>Core CLR</vt:lpstr>
      <vt:lpstr>Managing .NET</vt:lpstr>
      <vt:lpstr>Executing .NET</vt:lpstr>
      <vt:lpstr>Managing Runtimes From VS</vt:lpstr>
      <vt:lpstr>Locations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1041</cp:revision>
  <dcterms:created xsi:type="dcterms:W3CDTF">2007-12-27T20:50:38Z</dcterms:created>
  <dcterms:modified xsi:type="dcterms:W3CDTF">2016-04-30T09:47:30Z</dcterms:modified>
</cp:coreProperties>
</file>