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30" r:id="rId3"/>
    <p:sldId id="328" r:id="rId4"/>
    <p:sldId id="343" r:id="rId5"/>
    <p:sldId id="335" r:id="rId6"/>
    <p:sldId id="334" r:id="rId7"/>
    <p:sldId id="336" r:id="rId8"/>
    <p:sldId id="337" r:id="rId9"/>
    <p:sldId id="338" r:id="rId10"/>
    <p:sldId id="339" r:id="rId11"/>
    <p:sldId id="341" r:id="rId12"/>
    <p:sldId id="340" r:id="rId13"/>
    <p:sldId id="342" r:id="rId14"/>
    <p:sldId id="344" r:id="rId15"/>
    <p:sldId id="346" r:id="rId16"/>
    <p:sldId id="345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28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93" d="100"/>
          <a:sy n="93" d="100"/>
        </p:scale>
        <p:origin x="49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and Use methods.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  <a:p>
            <a:r>
              <a:rPr lang="en-US" dirty="0"/>
              <a:t>Diagnostics</a:t>
            </a:r>
          </a:p>
          <a:p>
            <a:r>
              <a:rPr lang="en-US" dirty="0" err="1"/>
              <a:t>BrowserLink</a:t>
            </a:r>
            <a:endParaRPr lang="en-US" dirty="0"/>
          </a:p>
          <a:p>
            <a:r>
              <a:rPr lang="en-US" dirty="0" err="1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Authentication providers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Session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Be careful modifying the response after call to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38200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Web Framework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201229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Web Server</a:t>
            </a:r>
          </a:p>
        </p:txBody>
      </p:sp>
      <p:sp>
        <p:nvSpPr>
          <p:cNvPr id="6" name="Left-Right Arrow 5"/>
          <p:cNvSpPr/>
          <p:nvPr/>
        </p:nvSpPr>
        <p:spPr bwMode="auto">
          <a:xfrm>
            <a:off x="3559629" y="3135086"/>
            <a:ext cx="2104571" cy="725714"/>
          </a:xfrm>
          <a:prstGeom prst="leftRightArrow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2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HTTP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cise.ufl.edu/research/ParallelPatterns/PatternLanguage/AlgorithmStructure/Figures/pipeline-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362200"/>
            <a:ext cx="47720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953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191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4478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1242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24348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17635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443113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287678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as an entry point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Injected to Configure method of Startup</a:t>
            </a:r>
          </a:p>
          <a:p>
            <a:r>
              <a:rPr lang="en-US" dirty="0"/>
              <a:t>Defines how to process HTTP requests</a:t>
            </a:r>
          </a:p>
          <a:p>
            <a:r>
              <a:rPr lang="en-US" dirty="0"/>
              <a:t>Optional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run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No access to more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ReqeustDelegate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14405</TotalTime>
  <Words>140</Words>
  <Application>Microsoft Office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Architecture</vt:lpstr>
      <vt:lpstr>Processing HTTP Messages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1058</cp:revision>
  <dcterms:created xsi:type="dcterms:W3CDTF">2007-12-27T20:50:38Z</dcterms:created>
  <dcterms:modified xsi:type="dcterms:W3CDTF">2016-04-30T09:50:38Z</dcterms:modified>
</cp:coreProperties>
</file>