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32" r:id="rId3"/>
    <p:sldId id="333" r:id="rId4"/>
    <p:sldId id="334" r:id="rId5"/>
    <p:sldId id="335" r:id="rId6"/>
    <p:sldId id="342" r:id="rId7"/>
    <p:sldId id="340" r:id="rId8"/>
    <p:sldId id="343" r:id="rId9"/>
    <p:sldId id="336" r:id="rId10"/>
    <p:sldId id="337" r:id="rId11"/>
    <p:sldId id="341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2"/>
            <p14:sldId id="333"/>
            <p14:sldId id="334"/>
            <p14:sldId id="335"/>
            <p14:sldId id="342"/>
            <p14:sldId id="340"/>
            <p14:sldId id="343"/>
            <p14:sldId id="336"/>
            <p14:sldId id="337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15620" autoAdjust="0"/>
    <p:restoredTop sz="79865" autoAdjust="0"/>
  </p:normalViewPr>
  <p:slideViewPr>
    <p:cSldViewPr>
      <p:cViewPr varScale="1">
        <p:scale>
          <a:sx n="117" d="100"/>
          <a:sy n="117" d="100"/>
        </p:scale>
        <p:origin x="1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DD5CFDF0-8F05-44ED-A895-FA91B5945C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Configuration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App Settings and More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Configuration Providers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IConfigurationSource</a:t>
            </a:r>
            <a:endParaRPr lang="en-US" dirty="0"/>
          </a:p>
          <a:p>
            <a:pPr lvl="1"/>
            <a:r>
              <a:rPr lang="en-US" dirty="0"/>
              <a:t>Load, Set, </a:t>
            </a:r>
            <a:r>
              <a:rPr lang="en-US" dirty="0" err="1"/>
              <a:t>TryGet</a:t>
            </a:r>
            <a:endParaRPr lang="en-US" dirty="0"/>
          </a:p>
          <a:p>
            <a:r>
              <a:rPr lang="en-US" dirty="0"/>
              <a:t>Or, inherit from </a:t>
            </a:r>
            <a:r>
              <a:rPr lang="en-US" dirty="0" err="1"/>
              <a:t>ConfigurationSource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6067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33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and Dependency Injection (next) work together</a:t>
            </a:r>
          </a:p>
          <a:p>
            <a:r>
              <a:rPr lang="en-US" dirty="0"/>
              <a:t>Many options for flexibility and extensibility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93E16-A28C-41F2-B9BF-5E4FACCB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819400"/>
            <a:ext cx="5133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98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set before Startup, typically</a:t>
            </a:r>
          </a:p>
          <a:p>
            <a:r>
              <a:rPr lang="en-US" dirty="0"/>
              <a:t>Many possible sources</a:t>
            </a:r>
          </a:p>
          <a:p>
            <a:pPr lvl="1"/>
            <a:r>
              <a:rPr lang="en-US" dirty="0"/>
              <a:t>JSON files</a:t>
            </a:r>
          </a:p>
          <a:p>
            <a:pPr lvl="1"/>
            <a:r>
              <a:rPr lang="en-US" dirty="0"/>
              <a:t>INI files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Command line parameters</a:t>
            </a:r>
          </a:p>
          <a:p>
            <a:pPr lvl="1"/>
            <a:r>
              <a:rPr lang="en-US" dirty="0"/>
              <a:t>Azure Key Vault</a:t>
            </a:r>
          </a:p>
          <a:p>
            <a:pPr lvl="1"/>
            <a:r>
              <a:rPr lang="en-US" dirty="0"/>
              <a:t>Other providers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48200"/>
            <a:ext cx="4876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16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Is Key =&gt;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Drill into hierarchy using </a:t>
            </a:r>
            <a:r>
              <a:rPr lang="en-US" sz="2400" dirty="0">
                <a:latin typeface="Montserrat" panose="02000505000000020004" pitchFamily="2" charset="0"/>
              </a:rPr>
              <a:t>:</a:t>
            </a:r>
            <a:r>
              <a:rPr lang="en-US" dirty="0"/>
              <a:t> symbol</a:t>
            </a:r>
          </a:p>
          <a:p>
            <a:r>
              <a:rPr lang="en-US" dirty="0"/>
              <a:t>Keys are case-insensitive</a:t>
            </a:r>
          </a:p>
          <a:p>
            <a:r>
              <a:rPr lang="en-US" dirty="0"/>
              <a:t>For arrays, you can use binding (see later)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71800"/>
            <a:ext cx="594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60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/>
              <a:t>Configuration Override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entry wins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819400"/>
            <a:ext cx="5133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11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looks for ASPNETCORE_ENVIRONMENT env variable</a:t>
            </a:r>
          </a:p>
          <a:p>
            <a:pPr lvl="1"/>
            <a:r>
              <a:rPr lang="en-US" dirty="0"/>
              <a:t>Default is production	</a:t>
            </a:r>
          </a:p>
          <a:p>
            <a:r>
              <a:rPr lang="en-US" dirty="0"/>
              <a:t>Add files with names corresponding to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810000"/>
            <a:ext cx="7858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20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096-6154-4FC0-BE1E-38710798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BEB3-858F-415A-A89E-D337C1999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tools different profiles to use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VS Code / dotnet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F761C-7673-47FC-B205-66BE19A8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36888"/>
            <a:ext cx="5715000" cy="22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74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Secrets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Secrets stored in user home directory</a:t>
            </a:r>
          </a:p>
          <a:p>
            <a:r>
              <a:rPr lang="en-US" dirty="0"/>
              <a:t>Manage from Visual Studio or user-secrets CLI</a:t>
            </a:r>
          </a:p>
          <a:p>
            <a:r>
              <a:rPr lang="en-US" dirty="0"/>
              <a:t>Allows protected configuration outside of source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429000"/>
            <a:ext cx="8134350" cy="11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703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C774-655C-4722-B3EC-DD836D91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7B285-D055-4676-9A42-E095D1AD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94230"/>
            <a:ext cx="6214340" cy="1729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74D46D-0F6B-4236-8069-799C94D1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240" y="3276600"/>
            <a:ext cx="4191000" cy="1717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2E4DC-3ADD-42BF-B053-DE40BF9E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146488"/>
            <a:ext cx="6934200" cy="7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82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Sophisticated: Options&lt;T&gt;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Injectable options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Supports named options (</a:t>
            </a:r>
            <a:r>
              <a:rPr lang="en-US" dirty="0" err="1"/>
              <a:t>IConfigureNamedOptions</a:t>
            </a:r>
            <a:r>
              <a:rPr lang="en-US" dirty="0"/>
              <a:t>)</a:t>
            </a:r>
          </a:p>
          <a:p>
            <a:r>
              <a:rPr lang="en-US" dirty="0"/>
              <a:t>Supports reloading configuration (</a:t>
            </a:r>
            <a:r>
              <a:rPr lang="en-US" dirty="0" err="1"/>
              <a:t>IOptionsSnapshot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505200"/>
            <a:ext cx="72771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231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Montserrat</vt:lpstr>
      <vt:lpstr>Myriad Pro</vt:lpstr>
      <vt:lpstr>Myriad Pro Light</vt:lpstr>
      <vt:lpstr>Segoe UI</vt:lpstr>
      <vt:lpstr>Verdana</vt:lpstr>
      <vt:lpstr>Wingdings</vt:lpstr>
      <vt:lpstr>1_SapphireTemplate</vt:lpstr>
      <vt:lpstr>Configuration</vt:lpstr>
      <vt:lpstr>Runtime Configuration</vt:lpstr>
      <vt:lpstr>Configuration Is Key =&gt; Value</vt:lpstr>
      <vt:lpstr>Configuration Override</vt:lpstr>
      <vt:lpstr>Using the Environment</vt:lpstr>
      <vt:lpstr>launchsettings.json</vt:lpstr>
      <vt:lpstr>User Secrets</vt:lpstr>
      <vt:lpstr>Binding Configuration</vt:lpstr>
      <vt:lpstr>More Sophisticated: Options&lt;T&gt;</vt:lpstr>
      <vt:lpstr>Custom Configuration Providers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1086</cp:revision>
  <dcterms:created xsi:type="dcterms:W3CDTF">2007-12-27T20:50:38Z</dcterms:created>
  <dcterms:modified xsi:type="dcterms:W3CDTF">2018-10-21T01:22:08Z</dcterms:modified>
</cp:coreProperties>
</file>