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4"/>
  </p:notesMasterIdLst>
  <p:handoutMasterIdLst>
    <p:handoutMasterId r:id="rId25"/>
  </p:handoutMasterIdLst>
  <p:sldIdLst>
    <p:sldId id="327" r:id="rId2"/>
    <p:sldId id="329" r:id="rId3"/>
    <p:sldId id="328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9" r:id="rId23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8" autoAdjust="0"/>
    <p:restoredTop sz="92981" autoAdjust="0"/>
  </p:normalViewPr>
  <p:slideViewPr>
    <p:cSldViewPr>
      <p:cViewPr varScale="1">
        <p:scale>
          <a:sx n="84" d="100"/>
          <a:sy n="84" d="100"/>
        </p:scale>
        <p:origin x="9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b="1" dirty="0" smtClean="0"/>
              <a:t>An Introduction To Angular 2</a:t>
            </a:r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41600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Components include a template</a:t>
            </a:r>
          </a:p>
          <a:p>
            <a:pPr lvl="1"/>
            <a:r>
              <a:rPr lang="en-US" dirty="0" smtClean="0"/>
              <a:t>Like directives, can customize 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86000"/>
            <a:ext cx="52863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715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Responsible for presenting the model</a:t>
            </a:r>
          </a:p>
          <a:p>
            <a:pPr lvl="1"/>
            <a:r>
              <a:rPr lang="en-US" dirty="0" smtClean="0"/>
              <a:t>Using directives and {{ interpolation }}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667000"/>
            <a:ext cx="571651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250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Plain Old JavaScript (2015)</a:t>
            </a:r>
          </a:p>
          <a:p>
            <a:r>
              <a:rPr lang="en-US" dirty="0" smtClean="0"/>
              <a:t>Component fields exposed for binding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9800"/>
            <a:ext cx="52959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61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No direct DOM manipulation</a:t>
            </a:r>
          </a:p>
          <a:p>
            <a:r>
              <a:rPr lang="en-US" dirty="0" smtClean="0"/>
              <a:t>Templates</a:t>
            </a:r>
          </a:p>
          <a:p>
            <a:pPr lvl="1"/>
            <a:r>
              <a:rPr lang="en-US" dirty="0" smtClean="0"/>
              <a:t>No serious model manipulation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535930" y="1371600"/>
            <a:ext cx="28194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&lt;template&gt;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535930" y="4648200"/>
            <a:ext cx="28194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@Component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6" name="Up Arrow 5"/>
          <p:cNvSpPr/>
          <p:nvPr/>
        </p:nvSpPr>
        <p:spPr bwMode="auto">
          <a:xfrm>
            <a:off x="5543550" y="2171700"/>
            <a:ext cx="914400" cy="2667000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properties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Up Arrow 8"/>
          <p:cNvSpPr/>
          <p:nvPr/>
        </p:nvSpPr>
        <p:spPr bwMode="auto">
          <a:xfrm rot="10800000">
            <a:off x="7463790" y="2209800"/>
            <a:ext cx="914400" cy="2667000"/>
          </a:xfrm>
          <a:prstGeom prst="upArrow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events</a:t>
            </a:r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3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Display text using {{expressions}}</a:t>
            </a:r>
          </a:p>
          <a:p>
            <a:r>
              <a:rPr lang="en-US" dirty="0" smtClean="0"/>
              <a:t>Set properties using [expressions]</a:t>
            </a:r>
          </a:p>
          <a:p>
            <a:r>
              <a:rPr lang="en-US" dirty="0" smtClean="0"/>
              <a:t>Handle events using (expressions)</a:t>
            </a:r>
          </a:p>
          <a:p>
            <a:pPr lvl="1"/>
            <a:r>
              <a:rPr lang="en-US" dirty="0" smtClean="0"/>
              <a:t>[] () deal with properties, not attributes</a:t>
            </a:r>
          </a:p>
          <a:p>
            <a:pPr lvl="1"/>
            <a:r>
              <a:rPr lang="en-US" dirty="0" smtClean="0"/>
              <a:t>Expressions limit side effects and global scope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81400"/>
            <a:ext cx="56292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51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way data binding and change notification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23" y="2667000"/>
            <a:ext cx="8252066" cy="160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8992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 for validation and dirty flags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ngModel</a:t>
            </a:r>
            <a:r>
              <a:rPr lang="en-US" dirty="0" smtClean="0"/>
              <a:t> in combination with:</a:t>
            </a:r>
          </a:p>
          <a:p>
            <a:pPr lvl="1"/>
            <a:r>
              <a:rPr lang="en-US" dirty="0" err="1" smtClean="0"/>
              <a:t>ngSubmit</a:t>
            </a:r>
            <a:endParaRPr lang="en-US" dirty="0" smtClean="0"/>
          </a:p>
          <a:p>
            <a:pPr lvl="1"/>
            <a:r>
              <a:rPr lang="en-US" dirty="0" err="1" smtClean="0"/>
              <a:t>ngControl</a:t>
            </a:r>
            <a:endParaRPr lang="en-US" dirty="0" smtClean="0"/>
          </a:p>
          <a:p>
            <a:pPr lvl="1"/>
            <a:r>
              <a:rPr lang="en-US" dirty="0" err="1" smtClean="0"/>
              <a:t>ngForm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695700"/>
            <a:ext cx="42291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3108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versus Unobtrusive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 is using JavaScript</a:t>
            </a:r>
          </a:p>
          <a:p>
            <a:r>
              <a:rPr lang="en-US" dirty="0" smtClean="0"/>
              <a:t>Angular behaves the same across browsers</a:t>
            </a:r>
          </a:p>
          <a:p>
            <a:r>
              <a:rPr lang="en-US" dirty="0" smtClean="0"/>
              <a:t>Expressions not evaluated in global scope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352800"/>
            <a:ext cx="42291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9023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and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ngFor</a:t>
            </a:r>
            <a:endParaRPr lang="en-US" dirty="0" smtClean="0"/>
          </a:p>
          <a:p>
            <a:pPr lvl="1"/>
            <a:r>
              <a:rPr lang="en-US" dirty="0" smtClean="0"/>
              <a:t>Semantics similar to the new for-of loop in ES2015</a:t>
            </a:r>
          </a:p>
          <a:p>
            <a:pPr lvl="1"/>
            <a:r>
              <a:rPr lang="en-US" dirty="0" smtClean="0"/>
              <a:t>Works with any iterable</a:t>
            </a:r>
          </a:p>
          <a:p>
            <a:pPr lvl="1"/>
            <a:r>
              <a:rPr lang="en-US" dirty="0" smtClean="0"/>
              <a:t>Updates the screen if collection changes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200400"/>
            <a:ext cx="526053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1742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and Showing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Several approaches</a:t>
            </a:r>
          </a:p>
          <a:p>
            <a:pPr lvl="1"/>
            <a:r>
              <a:rPr lang="en-US" dirty="0" smtClean="0"/>
              <a:t>Use *</a:t>
            </a:r>
            <a:r>
              <a:rPr lang="en-US" dirty="0" err="1" smtClean="0"/>
              <a:t>ngIf</a:t>
            </a:r>
            <a:endParaRPr lang="en-US" dirty="0" smtClean="0"/>
          </a:p>
          <a:p>
            <a:pPr lvl="1"/>
            <a:r>
              <a:rPr lang="en-US" dirty="0" smtClean="0"/>
              <a:t>Bind to the hidden property</a:t>
            </a:r>
          </a:p>
          <a:p>
            <a:pPr lvl="1"/>
            <a:r>
              <a:rPr lang="en-US" dirty="0" smtClean="0"/>
              <a:t>Bind to the </a:t>
            </a:r>
            <a:r>
              <a:rPr lang="en-US" dirty="0" err="1" smtClean="0"/>
              <a:t>style.display</a:t>
            </a:r>
            <a:r>
              <a:rPr lang="en-US" dirty="0" smtClean="0"/>
              <a:t> property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5" y="3200400"/>
            <a:ext cx="888781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5531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Started in 2009 @ Google</a:t>
            </a:r>
          </a:p>
          <a:p>
            <a:r>
              <a:rPr lang="en-US" dirty="0" smtClean="0"/>
              <a:t>Built from experience with large web applications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2" y="3225797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oogle.com/enterprise/apps/images/homepage/gafb_masth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4114799"/>
            <a:ext cx="622935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22312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ngClass</a:t>
            </a:r>
            <a:r>
              <a:rPr lang="en-US" dirty="0" smtClean="0"/>
              <a:t> directive </a:t>
            </a:r>
          </a:p>
          <a:p>
            <a:pPr lvl="1"/>
            <a:r>
              <a:rPr lang="en-US" dirty="0" smtClean="0"/>
              <a:t>Adds class names for </a:t>
            </a:r>
            <a:r>
              <a:rPr lang="en-US" dirty="0" err="1" smtClean="0"/>
              <a:t>truthy</a:t>
            </a:r>
            <a:r>
              <a:rPr lang="en-US" dirty="0" smtClean="0"/>
              <a:t>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95600"/>
            <a:ext cx="7938213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9323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 maps let you step through </a:t>
            </a:r>
            <a:r>
              <a:rPr lang="en-US" dirty="0" err="1" smtClean="0"/>
              <a:t>TypeScript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895600"/>
            <a:ext cx="55530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6237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Angular2 is an application framework</a:t>
            </a:r>
          </a:p>
          <a:p>
            <a:pPr lvl="1"/>
            <a:r>
              <a:rPr lang="en-US" dirty="0" smtClean="0"/>
              <a:t>Similar to an MVVM design</a:t>
            </a:r>
          </a:p>
          <a:p>
            <a:r>
              <a:rPr lang="en-US" dirty="0" smtClean="0"/>
              <a:t>Extensible, modular, testable</a:t>
            </a:r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181349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4036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and Goals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19200" y="16764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Separation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of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Concerns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800600" y="16764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Testability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19200" y="38100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Extensibility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800600" y="3886200"/>
            <a:ext cx="30480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Forward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Tekton Pro" pitchFamily="34" charset="0"/>
              </a:rPr>
              <a:t>Looking</a:t>
            </a:r>
            <a:endParaRPr lang="en-US" sz="2000" dirty="0">
              <a:solidFill>
                <a:schemeClr val="tx1"/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439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16180"/>
            <a:ext cx="2540131" cy="1759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159192"/>
            <a:ext cx="3073016" cy="30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95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</a:t>
            </a:r>
            <a:r>
              <a:rPr lang="en-US" smtClean="0"/>
              <a:t>: Packages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ngular 2 – the framework</a:t>
            </a:r>
          </a:p>
          <a:p>
            <a:r>
              <a:rPr lang="en-US" dirty="0"/>
              <a:t>t</a:t>
            </a:r>
            <a:r>
              <a:rPr lang="en-US" dirty="0" smtClean="0"/>
              <a:t>ypescript – the language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ystemjs</a:t>
            </a:r>
            <a:r>
              <a:rPr lang="en-US" dirty="0" smtClean="0"/>
              <a:t>  - the module loader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90600" y="3093720"/>
            <a:ext cx="7010400" cy="9448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l"/>
            <a:r>
              <a:rPr lang="en-US" sz="2000" dirty="0" err="1" smtClean="0">
                <a:latin typeface="Consolas" panose="020B0609020204030204" pitchFamily="49" charset="0"/>
              </a:rPr>
              <a:t>npm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init</a:t>
            </a:r>
            <a:r>
              <a:rPr lang="en-US" sz="2000" dirty="0" smtClean="0">
                <a:latin typeface="Consolas" panose="020B0609020204030204" pitchFamily="49" charset="0"/>
              </a:rPr>
              <a:t> –y</a:t>
            </a:r>
          </a:p>
          <a:p>
            <a:pPr algn="l"/>
            <a:r>
              <a:rPr lang="en-US" sz="2000" dirty="0" err="1" smtClean="0">
                <a:latin typeface="Consolas" panose="020B0609020204030204" pitchFamily="49" charset="0"/>
              </a:rPr>
              <a:t>npm</a:t>
            </a:r>
            <a:r>
              <a:rPr lang="en-US" sz="2000" dirty="0" smtClean="0">
                <a:latin typeface="Consolas" panose="020B0609020204030204" pitchFamily="49" charset="0"/>
              </a:rPr>
              <a:t> install angular2 typescript </a:t>
            </a:r>
            <a:r>
              <a:rPr lang="en-US" sz="2000" dirty="0" err="1" smtClean="0">
                <a:latin typeface="Consolas" panose="020B0609020204030204" pitchFamily="49" charset="0"/>
              </a:rPr>
              <a:t>rxjs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</a:t>
            </a:r>
            <a:r>
              <a:rPr lang="en-US" sz="2000" dirty="0" err="1" smtClean="0">
                <a:latin typeface="Consolas" panose="020B0609020204030204" pitchFamily="49" charset="0"/>
              </a:rPr>
              <a:t>systemjs</a:t>
            </a:r>
            <a:r>
              <a:rPr lang="en-US" sz="2000" dirty="0" smtClean="0">
                <a:latin typeface="Consolas" panose="020B0609020204030204" pitchFamily="49" charset="0"/>
              </a:rPr>
              <a:t> reflect-metadata --save</a:t>
            </a:r>
          </a:p>
          <a:p>
            <a:pPr algn="l"/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0295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Shell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1786"/>
            <a:ext cx="7239000" cy="548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499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First 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78280"/>
            <a:ext cx="6296025" cy="420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453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Starting Points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Yeoman generators</a:t>
            </a:r>
          </a:p>
          <a:p>
            <a:pPr lvl="1"/>
            <a:r>
              <a:rPr lang="en-US" dirty="0" smtClean="0"/>
              <a:t>generator-angular2</a:t>
            </a:r>
          </a:p>
          <a:p>
            <a:pPr lvl="1"/>
            <a:r>
              <a:rPr lang="en-US" dirty="0" smtClean="0"/>
              <a:t>generator-angular2-gulp-webpack</a:t>
            </a:r>
          </a:p>
          <a:p>
            <a:r>
              <a:rPr lang="en-US" dirty="0" smtClean="0"/>
              <a:t>Seed projects</a:t>
            </a:r>
          </a:p>
          <a:p>
            <a:pPr lvl="1"/>
            <a:r>
              <a:rPr lang="en-US" dirty="0" smtClean="0"/>
              <a:t>angular2-seed (</a:t>
            </a:r>
            <a:r>
              <a:rPr lang="en-US" dirty="0" err="1" smtClean="0"/>
              <a:t>npm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ng2-play (</a:t>
            </a:r>
            <a:r>
              <a:rPr lang="en-US" dirty="0" err="1" smtClean="0"/>
              <a:t>github:pkozlowski-opensource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angular-starter (</a:t>
            </a:r>
            <a:r>
              <a:rPr lang="en-US" dirty="0" err="1" smtClean="0"/>
              <a:t>github:eladrk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 descr="http://yeoman.io/assets/img/yeoma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854" y="1447800"/>
            <a:ext cx="2512756" cy="217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752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Directives extend HTML</a:t>
            </a:r>
          </a:p>
          <a:p>
            <a:pPr lvl="1"/>
            <a:r>
              <a:rPr lang="en-US" dirty="0" smtClean="0"/>
              <a:t>Add behavior or change the appearance of the DOM</a:t>
            </a:r>
          </a:p>
          <a:p>
            <a:pPr lvl="1"/>
            <a:r>
              <a:rPr lang="en-US" dirty="0" smtClean="0"/>
              <a:t>Angular compiles markup to process directives</a:t>
            </a:r>
          </a:p>
          <a:p>
            <a:r>
              <a:rPr lang="en-US" dirty="0" smtClean="0"/>
              <a:t>You can build your own directives</a:t>
            </a:r>
          </a:p>
          <a:p>
            <a:pPr lvl="1"/>
            <a:r>
              <a:rPr lang="en-US" dirty="0" smtClean="0"/>
              <a:t>In fact, this is encouraged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657600"/>
            <a:ext cx="6029854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0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28857</TotalTime>
  <Words>335</Words>
  <Application>Microsoft Office PowerPoint</Application>
  <PresentationFormat>On-screen Show (4:3)</PresentationFormat>
  <Paragraphs>92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PowerPoint Presentation</vt:lpstr>
      <vt:lpstr>History</vt:lpstr>
      <vt:lpstr>Concepts and Goals</vt:lpstr>
      <vt:lpstr>Tools &amp; Languages</vt:lpstr>
      <vt:lpstr>Getting Started : Packages</vt:lpstr>
      <vt:lpstr>Getting Started: Shell Page</vt:lpstr>
      <vt:lpstr>Getting Started: First Script</vt:lpstr>
      <vt:lpstr>Other Starting Points</vt:lpstr>
      <vt:lpstr>Directives</vt:lpstr>
      <vt:lpstr>Components</vt:lpstr>
      <vt:lpstr>Templates</vt:lpstr>
      <vt:lpstr>Models</vt:lpstr>
      <vt:lpstr>Essence</vt:lpstr>
      <vt:lpstr>Template Syntax</vt:lpstr>
      <vt:lpstr>Inputs</vt:lpstr>
      <vt:lpstr>Forms</vt:lpstr>
      <vt:lpstr>Angular versus Unobtrusive JavaScript</vt:lpstr>
      <vt:lpstr>Lists and Tables</vt:lpstr>
      <vt:lpstr>Hiding and Showing</vt:lpstr>
      <vt:lpstr>Styles</vt:lpstr>
      <vt:lpstr>Debugging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1848</cp:revision>
  <dcterms:created xsi:type="dcterms:W3CDTF">2007-12-27T20:50:38Z</dcterms:created>
  <dcterms:modified xsi:type="dcterms:W3CDTF">2015-12-18T12:56:14Z</dcterms:modified>
</cp:coreProperties>
</file>