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51"/>
  </p:notesMasterIdLst>
  <p:handoutMasterIdLst>
    <p:handoutMasterId r:id="rId52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77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5" r:id="rId49"/>
    <p:sldId id="376" r:id="rId5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2981" autoAdjust="0"/>
  </p:normalViewPr>
  <p:slideViewPr>
    <p:cSldViewPr>
      <p:cViewPr varScale="1">
        <p:scale>
          <a:sx n="84" d="100"/>
          <a:sy n="84" d="100"/>
        </p:scale>
        <p:origin x="9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github.com/Microsoft/TypeScrip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sz="3200" b="1" dirty="0" err="1" smtClean="0"/>
              <a:t>TypeScript</a:t>
            </a:r>
            <a:r>
              <a:rPr lang="en-US" sz="3200" b="1" dirty="0" smtClean="0"/>
              <a:t> and ECMAScript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910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200"/>
            <a:ext cx="47529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14600"/>
            <a:ext cx="5705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83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function is an 8 character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686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84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syntax</a:t>
            </a:r>
          </a:p>
          <a:p>
            <a:r>
              <a:rPr lang="en-US" dirty="0" smtClean="0"/>
              <a:t>Familiar to C#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981325"/>
            <a:ext cx="6781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961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LINQish</a:t>
            </a:r>
            <a:r>
              <a:rPr lang="en-US" dirty="0" smtClean="0"/>
              <a:t> Arrows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185987"/>
            <a:ext cx="622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497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 Lexically Bind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52587"/>
            <a:ext cx="76866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11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String Concatenation Is Unpleasant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533650"/>
            <a:ext cx="8553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7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String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0725"/>
            <a:ext cx="7543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951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Better: Tagged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1926"/>
            <a:ext cx="6915150" cy="45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600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has no block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86000"/>
            <a:ext cx="7172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6596158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343400"/>
            <a:ext cx="4486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i="1" dirty="0" smtClean="0"/>
              <a:t>substantial</a:t>
            </a:r>
            <a:r>
              <a:rPr lang="en-US" dirty="0" smtClean="0"/>
              <a:t> addition to JavaScript since inception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2311565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variables are mutable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1809750" cy="1751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572000" y="2895600"/>
            <a:ext cx="13548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Tekton Pro" pitchFamily="34" charset="0"/>
              </a:rPr>
              <a:t>=4</a:t>
            </a:r>
            <a:endParaRPr lang="en-US" sz="8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37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057400"/>
            <a:ext cx="5667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opposite of constructing is destructing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513397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19425"/>
            <a:ext cx="6229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5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362200"/>
            <a:ext cx="7924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06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Default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are buried in the function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514600"/>
            <a:ext cx="5457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67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Default Parameter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447800"/>
            <a:ext cx="61722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62175"/>
            <a:ext cx="6524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71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Variable Number of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is not obvious to the consumer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543175"/>
            <a:ext cx="7724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0225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Rest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the last parameter take the </a:t>
            </a:r>
            <a:r>
              <a:rPr lang="en-US" b="0" i="1" dirty="0" smtClean="0"/>
              <a:t>rest</a:t>
            </a:r>
            <a:r>
              <a:rPr lang="en-US" dirty="0" smtClean="0"/>
              <a:t> of the arguments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619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345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Spread an array across the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59340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753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Encapsulating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033587"/>
            <a:ext cx="7096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44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Modularity &amp;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2525"/>
            <a:ext cx="5943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145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Iterators and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56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618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1212"/>
            <a:ext cx="624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04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type where every value is </a:t>
            </a:r>
            <a:r>
              <a:rPr lang="en-US" dirty="0"/>
              <a:t>u</a:t>
            </a:r>
            <a:r>
              <a:rPr lang="en-US" dirty="0" smtClean="0"/>
              <a:t>nique and immutable</a:t>
            </a:r>
          </a:p>
          <a:p>
            <a:r>
              <a:rPr lang="en-US" dirty="0" smtClean="0"/>
              <a:t>Can use a symbol as a key into an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3625"/>
            <a:ext cx="68008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4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Symbol.iterator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magic method that makes an object iterable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24075"/>
            <a:ext cx="8696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28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732472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1450"/>
            <a:ext cx="8248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9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66825"/>
            <a:ext cx="6638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08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24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85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734300" cy="4008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http://tritarget.org/blog/2012/11/28/the-pyramid-of-doom-a-javascript-style-trap/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545783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608144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6897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5381625" cy="44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09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Modularity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Common JS</a:t>
            </a:r>
          </a:p>
          <a:p>
            <a:pPr lvl="1"/>
            <a:r>
              <a:rPr lang="en-US" dirty="0" smtClean="0"/>
              <a:t>Asynchronous Module Definitions</a:t>
            </a:r>
          </a:p>
          <a:p>
            <a:pPr lvl="1"/>
            <a:r>
              <a:rPr lang="en-US" dirty="0" smtClean="0"/>
              <a:t>IFFE and </a:t>
            </a:r>
            <a:r>
              <a:rPr lang="en-US" dirty="0" err="1" smtClean="0"/>
              <a:t>Globals</a:t>
            </a:r>
            <a:endParaRPr lang="en-US" dirty="0" smtClean="0"/>
          </a:p>
          <a:p>
            <a:r>
              <a:rPr lang="en-US" dirty="0" smtClean="0"/>
              <a:t>Think about how current libraries from 2014 are designed</a:t>
            </a:r>
          </a:p>
          <a:p>
            <a:pPr lvl="1"/>
            <a:r>
              <a:rPr lang="en-US" dirty="0" smtClean="0"/>
              <a:t>jQuery -&gt; $</a:t>
            </a:r>
          </a:p>
          <a:p>
            <a:pPr lvl="1"/>
            <a:r>
              <a:rPr lang="en-US" dirty="0" smtClean="0"/>
              <a:t>Angular -&gt; angular</a:t>
            </a:r>
          </a:p>
          <a:p>
            <a:pPr lvl="1"/>
            <a:r>
              <a:rPr lang="en-US" dirty="0" err="1" smtClean="0"/>
              <a:t>Lodash</a:t>
            </a:r>
            <a:r>
              <a:rPr lang="en-US" dirty="0" smtClean="0"/>
              <a:t> -&gt; 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984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symbol followed by a function</a:t>
            </a:r>
          </a:p>
          <a:p>
            <a:r>
              <a:rPr lang="en-US" dirty="0" smtClean="0"/>
              <a:t>Function can modify</a:t>
            </a:r>
          </a:p>
          <a:p>
            <a:pPr lvl="1"/>
            <a:r>
              <a:rPr lang="en-US" dirty="0" smtClean="0"/>
              <a:t>A class</a:t>
            </a:r>
          </a:p>
          <a:p>
            <a:pPr lvl="1"/>
            <a:r>
              <a:rPr lang="en-US" dirty="0" smtClean="0"/>
              <a:t>A property</a:t>
            </a:r>
          </a:p>
          <a:p>
            <a:pPr lvl="1"/>
            <a:r>
              <a:rPr lang="en-US" dirty="0" smtClean="0"/>
              <a:t>A method</a:t>
            </a:r>
          </a:p>
          <a:p>
            <a:pPr lvl="1"/>
            <a:r>
              <a:rPr lang="en-US" dirty="0" smtClean="0"/>
              <a:t>A parameter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38400"/>
            <a:ext cx="5695950" cy="2695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505200"/>
            <a:ext cx="7477125" cy="31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78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Designed by Microsoft</a:t>
            </a:r>
          </a:p>
          <a:p>
            <a:pPr lvl="1"/>
            <a:r>
              <a:rPr lang="en-US" dirty="0" smtClean="0"/>
              <a:t>Anders </a:t>
            </a:r>
            <a:r>
              <a:rPr lang="en-US" dirty="0" err="1" smtClean="0"/>
              <a:t>Heilsberg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github.com/Microsoft/TypeScript</a:t>
            </a:r>
            <a:endParaRPr lang="en-US" dirty="0" smtClean="0"/>
          </a:p>
          <a:p>
            <a:r>
              <a:rPr lang="en-US" dirty="0" smtClean="0"/>
              <a:t>Superset of JavaScript</a:t>
            </a:r>
          </a:p>
          <a:p>
            <a:pPr lvl="1"/>
            <a:r>
              <a:rPr lang="en-US" dirty="0" smtClean="0"/>
              <a:t>Adds optional types and interfaces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pbs.twimg.com/profile_images/2660272602/87a5a0fdc86455c3f94b0b0eebfdb1b9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10" y="1295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8058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Declare the intended type of a variable</a:t>
            </a:r>
          </a:p>
          <a:p>
            <a:pPr lvl="1"/>
            <a:r>
              <a:rPr lang="en-US" dirty="0" smtClean="0"/>
              <a:t>Default is “any”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, number, string, Array, </a:t>
            </a:r>
            <a:r>
              <a:rPr lang="en-US" dirty="0" err="1" smtClean="0"/>
              <a:t>enum</a:t>
            </a:r>
            <a:r>
              <a:rPr lang="en-US" dirty="0" smtClean="0"/>
              <a:t>, void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219450"/>
            <a:ext cx="238125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19450"/>
            <a:ext cx="510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9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can be typed</a:t>
            </a:r>
          </a:p>
          <a:p>
            <a:r>
              <a:rPr lang="en-US" dirty="0" smtClean="0"/>
              <a:t>Return value can also be typed</a:t>
            </a:r>
          </a:p>
          <a:p>
            <a:pPr lvl="1"/>
            <a:r>
              <a:rPr lang="en-US" dirty="0" smtClean="0"/>
              <a:t>Often can be inferred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71800"/>
            <a:ext cx="4038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2962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the shape</a:t>
            </a:r>
          </a:p>
          <a:p>
            <a:pPr lvl="1"/>
            <a:r>
              <a:rPr lang="en-US" dirty="0" smtClean="0"/>
              <a:t>Allows for duck typing</a:t>
            </a:r>
          </a:p>
          <a:p>
            <a:pPr lvl="1"/>
            <a:r>
              <a:rPr lang="en-US" dirty="0" smtClean="0"/>
              <a:t>Can use optional properties</a:t>
            </a:r>
          </a:p>
          <a:p>
            <a:pPr lvl="1"/>
            <a:r>
              <a:rPr lang="en-US" dirty="0" smtClean="0"/>
              <a:t>Can also describe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124200"/>
            <a:ext cx="4324350" cy="30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418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is the default</a:t>
            </a:r>
            <a:endParaRPr lang="en-US" dirty="0"/>
          </a:p>
          <a:p>
            <a:pPr lvl="1"/>
            <a:r>
              <a:rPr lang="en-US" dirty="0" smtClean="0"/>
              <a:t>Compiler enforces private keyword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971800"/>
            <a:ext cx="82486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1970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return types, optional and default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6806984" cy="1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663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generic types to parameterize a function or class</a:t>
            </a:r>
          </a:p>
          <a:p>
            <a:pPr lvl="1"/>
            <a:r>
              <a:rPr lang="en-US" dirty="0" smtClean="0"/>
              <a:t>Generic constraints can make type programmable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5257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6258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d.ts</a:t>
            </a:r>
            <a:r>
              <a:rPr lang="en-US" dirty="0" smtClean="0"/>
              <a:t> files provide type metadata for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286000"/>
            <a:ext cx="2133600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9216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ES2015 is a new language</a:t>
            </a:r>
          </a:p>
          <a:p>
            <a:pPr lvl="1"/>
            <a:r>
              <a:rPr lang="en-US" dirty="0" smtClean="0"/>
              <a:t>Classes, arrow functions, generators, and more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adds optional type annotations</a:t>
            </a:r>
          </a:p>
          <a:p>
            <a:pPr lvl="1"/>
            <a:r>
              <a:rPr lang="en-US" dirty="0" smtClean="0"/>
              <a:t>Types are structural</a:t>
            </a:r>
          </a:p>
          <a:p>
            <a:pPr lvl="1"/>
            <a:r>
              <a:rPr lang="en-US" dirty="0" smtClean="0"/>
              <a:t>Type annotations useful for tooling and compile time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458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Real Modules!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“module” not “file”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4550"/>
            <a:ext cx="6553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05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6980"/>
            <a:ext cx="8196262" cy="31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84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2537"/>
            <a:ext cx="613922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2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Simulating 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3543"/>
            <a:ext cx="5495925" cy="440245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727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class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455150"/>
            <a:ext cx="5310188" cy="4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86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29081</TotalTime>
  <Words>446</Words>
  <Application>Microsoft Office PowerPoint</Application>
  <PresentationFormat>On-screen Show (4:3)</PresentationFormat>
  <Paragraphs>118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Why The Excitement?</vt:lpstr>
      <vt:lpstr>Problem: Modularity &amp; Scope</vt:lpstr>
      <vt:lpstr>Problem: Modularity &amp; Scope</vt:lpstr>
      <vt:lpstr>Solution: Real Modules!</vt:lpstr>
      <vt:lpstr>Imports</vt:lpstr>
      <vt:lpstr>Multiple Exports</vt:lpstr>
      <vt:lpstr>Problem: Simulating OOP</vt:lpstr>
      <vt:lpstr>Solution: class Keyword</vt:lpstr>
      <vt:lpstr>Inheritance</vt:lpstr>
      <vt:lpstr>Problem: function is an 8 character word</vt:lpstr>
      <vt:lpstr>Arrow Functions</vt:lpstr>
      <vt:lpstr>LINQish Arrows</vt:lpstr>
      <vt:lpstr>Arrow Functions Lexically Bind this</vt:lpstr>
      <vt:lpstr>Problem: String Concatenation Is Unpleasant</vt:lpstr>
      <vt:lpstr>Solution: String Templates</vt:lpstr>
      <vt:lpstr>Even Better: Tagged Templates</vt:lpstr>
      <vt:lpstr>Problem</vt:lpstr>
      <vt:lpstr>Solution: let</vt:lpstr>
      <vt:lpstr>Problem</vt:lpstr>
      <vt:lpstr>Solution: const</vt:lpstr>
      <vt:lpstr>Destructuring</vt:lpstr>
      <vt:lpstr>Destructuring Objects</vt:lpstr>
      <vt:lpstr>Problem: Default Values</vt:lpstr>
      <vt:lpstr>Solution: Default Parameter Values</vt:lpstr>
      <vt:lpstr>Problem: Variable Number of Arguments</vt:lpstr>
      <vt:lpstr>Solution: Rest Parameters</vt:lpstr>
      <vt:lpstr>Spread Operator</vt:lpstr>
      <vt:lpstr>Problem: Encapsulating Collections</vt:lpstr>
      <vt:lpstr>Solution: Iterators and Iterables</vt:lpstr>
      <vt:lpstr>for of</vt:lpstr>
      <vt:lpstr>Symbol</vt:lpstr>
      <vt:lpstr>Symbol.iterator</vt:lpstr>
      <vt:lpstr>Make Your Own Iterable</vt:lpstr>
      <vt:lpstr>Generators</vt:lpstr>
      <vt:lpstr>Easy To Make Iterables</vt:lpstr>
      <vt:lpstr>Problem: Async Code</vt:lpstr>
      <vt:lpstr>Solution: Promises</vt:lpstr>
      <vt:lpstr>Promises Chain</vt:lpstr>
      <vt:lpstr>Decorators</vt:lpstr>
      <vt:lpstr>TypeScript</vt:lpstr>
      <vt:lpstr>Type Annotations</vt:lpstr>
      <vt:lpstr>Types and Functions</vt:lpstr>
      <vt:lpstr>Interfaces</vt:lpstr>
      <vt:lpstr>Public and Private</vt:lpstr>
      <vt:lpstr>Functions</vt:lpstr>
      <vt:lpstr>Generics</vt:lpstr>
      <vt:lpstr>Declaration Files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1861</cp:revision>
  <dcterms:created xsi:type="dcterms:W3CDTF">2007-12-27T20:50:38Z</dcterms:created>
  <dcterms:modified xsi:type="dcterms:W3CDTF">2015-12-18T12:55:37Z</dcterms:modified>
</cp:coreProperties>
</file>