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28" r:id="rId3"/>
    <p:sldId id="329" r:id="rId4"/>
    <p:sldId id="330" r:id="rId5"/>
    <p:sldId id="332" r:id="rId6"/>
    <p:sldId id="331" r:id="rId7"/>
    <p:sldId id="333" r:id="rId8"/>
    <p:sldId id="334" r:id="rId9"/>
    <p:sldId id="335" r:id="rId10"/>
    <p:sldId id="336" r:id="rId11"/>
    <p:sldId id="337" r:id="rId12"/>
    <p:sldId id="338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2981" autoAdjust="0"/>
  </p:normalViewPr>
  <p:slideViewPr>
    <p:cSldViewPr>
      <p:cViewPr varScale="1">
        <p:scale>
          <a:sx n="90" d="100"/>
          <a:sy n="90" d="100"/>
        </p:scale>
        <p:origin x="8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Routing</a:t>
            </a:r>
          </a:p>
          <a:p>
            <a:pPr defTabSz="914400" eaLnBrk="1" hangingPunct="1"/>
            <a:r>
              <a:rPr lang="en-US" dirty="0" smtClean="0"/>
              <a:t>&lt;router-outlet&gt;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Programmatically Route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82581"/>
            <a:ext cx="5772150" cy="628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 a Router and use navigate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419600"/>
            <a:ext cx="5562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8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Routers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 components can also expose a route configuration</a:t>
            </a:r>
          </a:p>
          <a:p>
            <a:pPr lvl="1"/>
            <a:r>
              <a:rPr lang="en-US" dirty="0" smtClean="0"/>
              <a:t>Useful for composite UIs (example: tabbed interface)</a:t>
            </a:r>
          </a:p>
          <a:p>
            <a:r>
              <a:rPr lang="en-US" dirty="0" smtClean="0"/>
              <a:t>Expose a non-terminal (…) route on a parent components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33337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009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Lifecycle Hooks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8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Routing?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large application into small components</a:t>
            </a:r>
          </a:p>
          <a:p>
            <a:r>
              <a:rPr lang="en-US" dirty="0" smtClean="0"/>
              <a:t>Provide more features </a:t>
            </a:r>
          </a:p>
          <a:p>
            <a:pPr lvl="1"/>
            <a:r>
              <a:rPr lang="en-US" dirty="0" smtClean="0"/>
              <a:t>Deep linking</a:t>
            </a:r>
          </a:p>
          <a:p>
            <a:pPr lvl="1"/>
            <a:r>
              <a:rPr lang="en-US" dirty="0" smtClean="0"/>
              <a:t>Bookmarks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pic>
        <p:nvPicPr>
          <p:cNvPr id="1026" name="Picture 2" descr="http://2.bp.blogspot.com/-WL8GetRAOog/ULT1dTj-4PI/AAAAAAABGCg/_oSuT6xY2Uo/s1600/food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05200"/>
            <a:ext cx="4362450" cy="30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-routing-view-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212841"/>
            <a:ext cx="54864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134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for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features are in angular2/router</a:t>
            </a:r>
          </a:p>
          <a:p>
            <a:r>
              <a:rPr lang="en-US" dirty="0" smtClean="0"/>
              <a:t>Set a base </a:t>
            </a:r>
            <a:r>
              <a:rPr lang="en-US" dirty="0" err="1" smtClean="0"/>
              <a:t>href</a:t>
            </a:r>
            <a:r>
              <a:rPr lang="en-US" dirty="0" smtClean="0"/>
              <a:t> if using HTML5 routing (no #)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438400"/>
            <a:ext cx="7000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53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router providers</a:t>
            </a:r>
          </a:p>
          <a:p>
            <a:r>
              <a:rPr lang="en-US" dirty="0" smtClean="0"/>
              <a:t>Optionally use the </a:t>
            </a:r>
            <a:r>
              <a:rPr lang="en-US" dirty="0" err="1" smtClean="0"/>
              <a:t>HashLocationStrategy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124200"/>
            <a:ext cx="64484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36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@</a:t>
            </a:r>
            <a:r>
              <a:rPr lang="en-US" dirty="0" err="1" smtClean="0"/>
              <a:t>RouteConfig</a:t>
            </a:r>
            <a:r>
              <a:rPr lang="en-US" dirty="0" smtClean="0"/>
              <a:t> decorator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233945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80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“Shell Page”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level component typically becomes a shell</a:t>
            </a:r>
          </a:p>
          <a:p>
            <a:pPr lvl="1"/>
            <a:r>
              <a:rPr lang="en-US" dirty="0" smtClean="0"/>
              <a:t>Use router-outlet directive to plugin routed components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routerLink</a:t>
            </a:r>
            <a:r>
              <a:rPr lang="en-US" dirty="0" smtClean="0"/>
              <a:t> to build anchor tags based on route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4686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99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:tokens are placeholders</a:t>
            </a:r>
          </a:p>
          <a:p>
            <a:pPr lvl="1"/>
            <a:r>
              <a:rPr lang="en-US" dirty="0" smtClean="0"/>
              <a:t>Can use multiple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71800"/>
            <a:ext cx="7524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1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an object for parameters in </a:t>
            </a:r>
            <a:r>
              <a:rPr lang="en-US" dirty="0" err="1" smtClean="0"/>
              <a:t>routerLink</a:t>
            </a:r>
            <a:r>
              <a:rPr lang="en-US" dirty="0" smtClean="0"/>
              <a:t> 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63912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651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RouteParams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71800"/>
            <a:ext cx="5797978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63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31210</TotalTime>
  <Words>153</Words>
  <Application>Microsoft Office PowerPoint</Application>
  <PresentationFormat>On-screen Show (4:3)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  <vt:lpstr>Why Routing?</vt:lpstr>
      <vt:lpstr>Prepare for Routing</vt:lpstr>
      <vt:lpstr>Bootstrap for Routing</vt:lpstr>
      <vt:lpstr>The App Component</vt:lpstr>
      <vt:lpstr>The “Shell Page”</vt:lpstr>
      <vt:lpstr>Working with Parameters</vt:lpstr>
      <vt:lpstr>Passing Parameters</vt:lpstr>
      <vt:lpstr>Receive Parameters</vt:lpstr>
      <vt:lpstr>Programmatically Route</vt:lpstr>
      <vt:lpstr>Child Routers</vt:lpstr>
      <vt:lpstr>Router Lifecycle Hooks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1873</cp:revision>
  <dcterms:created xsi:type="dcterms:W3CDTF">2007-12-27T20:50:38Z</dcterms:created>
  <dcterms:modified xsi:type="dcterms:W3CDTF">2015-12-20T21:14:58Z</dcterms:modified>
</cp:coreProperties>
</file>