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6"/>
  </p:notesMasterIdLst>
  <p:handoutMasterIdLst>
    <p:handoutMasterId r:id="rId27"/>
  </p:handoutMasterIdLst>
  <p:sldIdLst>
    <p:sldId id="327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42" r:id="rId11"/>
    <p:sldId id="338" r:id="rId12"/>
    <p:sldId id="340" r:id="rId13"/>
    <p:sldId id="341" r:id="rId14"/>
    <p:sldId id="343" r:id="rId15"/>
    <p:sldId id="344" r:id="rId16"/>
    <p:sldId id="345" r:id="rId17"/>
    <p:sldId id="346" r:id="rId18"/>
    <p:sldId id="347" r:id="rId19"/>
    <p:sldId id="353" r:id="rId20"/>
    <p:sldId id="349" r:id="rId21"/>
    <p:sldId id="350" r:id="rId22"/>
    <p:sldId id="351" r:id="rId23"/>
    <p:sldId id="352" r:id="rId24"/>
    <p:sldId id="329" r:id="rId2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42"/>
            <p14:sldId id="338"/>
            <p14:sldId id="340"/>
            <p14:sldId id="341"/>
            <p14:sldId id="343"/>
            <p14:sldId id="344"/>
            <p14:sldId id="345"/>
            <p14:sldId id="346"/>
            <p14:sldId id="347"/>
            <p14:sldId id="353"/>
            <p14:sldId id="349"/>
            <p14:sldId id="350"/>
            <p14:sldId id="351"/>
            <p14:sldId id="352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289"/>
    <a:srgbClr val="D3D3A9"/>
    <a:srgbClr val="FF9121"/>
    <a:srgbClr val="5DB024"/>
    <a:srgbClr val="FFFFCC"/>
    <a:srgbClr val="EAEAEA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79865" autoAdjust="0"/>
  </p:normalViewPr>
  <p:slideViewPr>
    <p:cSldViewPr>
      <p:cViewPr varScale="1">
        <p:scale>
          <a:sx n="85" d="100"/>
          <a:sy n="85" d="100"/>
        </p:scale>
        <p:origin x="11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MVC 6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3276600"/>
            <a:ext cx="4267200" cy="1447800"/>
          </a:xfrm>
        </p:spPr>
        <p:txBody>
          <a:bodyPr/>
          <a:lstStyle/>
          <a:p>
            <a:pPr algn="ctr" defTabSz="914400" eaLnBrk="1" hangingPunct="1"/>
            <a:r>
              <a:rPr lang="en-US" dirty="0" smtClean="0"/>
              <a:t>Working with </a:t>
            </a:r>
            <a:r>
              <a:rPr lang="en-US" dirty="0" smtClean="0"/>
              <a:t>What’s </a:t>
            </a:r>
            <a:r>
              <a:rPr lang="en-US" dirty="0" smtClean="0"/>
              <a:t>New &amp; Different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Compatibility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Microsoft.AspNet.Mvc.WebApiCompatShim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0"/>
            <a:ext cx="5829300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10000"/>
            <a:ext cx="81343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90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is in code</a:t>
            </a:r>
          </a:p>
          <a:p>
            <a:pPr lvl="1"/>
            <a:r>
              <a:rPr lang="en-US" dirty="0" smtClean="0"/>
              <a:t>Razor, filters, validators, </a:t>
            </a:r>
            <a:r>
              <a:rPr lang="en-US" dirty="0" err="1" smtClean="0"/>
              <a:t>serializers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667000"/>
            <a:ext cx="7839075" cy="26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903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is </a:t>
            </a:r>
            <a:r>
              <a:rPr lang="en-US" dirty="0" err="1" smtClean="0"/>
              <a:t>new’ed</a:t>
            </a:r>
            <a:r>
              <a:rPr lang="en-US" dirty="0" smtClean="0"/>
              <a:t>, </a:t>
            </a:r>
            <a:r>
              <a:rPr lang="en-US" dirty="0" smtClean="0"/>
              <a:t>everything is injected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0525" y="2514600"/>
            <a:ext cx="83629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868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syntax, structure and conventions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62200"/>
            <a:ext cx="6400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91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ViewImports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in namespaces for view compilation</a:t>
            </a:r>
          </a:p>
          <a:p>
            <a:r>
              <a:rPr lang="en-US" dirty="0" smtClean="0"/>
              <a:t>Bring in tag helpers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7410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511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@inject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Creates a property</a:t>
            </a:r>
          </a:p>
          <a:p>
            <a:r>
              <a:rPr lang="en-US" dirty="0" smtClean="0"/>
              <a:t>Property populated by container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3124200"/>
            <a:ext cx="63722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42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upgrade to partial views</a:t>
            </a:r>
          </a:p>
          <a:p>
            <a:pPr lvl="1"/>
            <a:r>
              <a:rPr lang="en-US" dirty="0" smtClean="0"/>
              <a:t>Particularly child actions and custom HTML helpers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04" y="2876550"/>
            <a:ext cx="8391525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329143"/>
            <a:ext cx="6115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78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upgrade to HTML helpers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5105400"/>
            <a:ext cx="5534025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7" y="2286000"/>
            <a:ext cx="6048375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785066"/>
            <a:ext cx="59340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23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sp-for works with</a:t>
            </a:r>
          </a:p>
          <a:p>
            <a:pPr lvl="1"/>
            <a:r>
              <a:rPr lang="en-US" dirty="0" smtClean="0"/>
              <a:t>Labels</a:t>
            </a:r>
          </a:p>
          <a:p>
            <a:pPr lvl="1"/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Text areas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505200"/>
            <a:ext cx="73247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59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96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: </a:t>
            </a:r>
            <a:r>
              <a:rPr lang="en-US" dirty="0" err="1" smtClean="0"/>
              <a:t>Microsoft.AspNet.Mvc</a:t>
            </a:r>
            <a:endParaRPr lang="en-US" dirty="0" smtClean="0"/>
          </a:p>
          <a:p>
            <a:pPr lvl="1"/>
            <a:r>
              <a:rPr lang="en-US" dirty="0" smtClean="0"/>
              <a:t>Configure services</a:t>
            </a:r>
          </a:p>
          <a:p>
            <a:pPr lvl="1"/>
            <a:r>
              <a:rPr lang="en-US" dirty="0" smtClean="0"/>
              <a:t>Configure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00400"/>
            <a:ext cx="7478969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6307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69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0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49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66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7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class with public methods will do</a:t>
            </a:r>
          </a:p>
          <a:p>
            <a:pPr lvl="1"/>
            <a:r>
              <a:rPr lang="en-US" dirty="0" smtClean="0"/>
              <a:t>No base class or interface requirements</a:t>
            </a:r>
          </a:p>
          <a:p>
            <a:pPr lvl="1"/>
            <a:r>
              <a:rPr lang="en-US" dirty="0" smtClean="0"/>
              <a:t>No return type restrictions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48000"/>
            <a:ext cx="5791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669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The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routes with template or attributes (or both)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2" y="2433638"/>
            <a:ext cx="6905625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44" y="4057650"/>
            <a:ext cx="4562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215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Routing Merge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Framework considers Route and </a:t>
            </a:r>
            <a:r>
              <a:rPr lang="en-US" dirty="0" err="1" smtClean="0"/>
              <a:t>HttpMethod</a:t>
            </a:r>
            <a:r>
              <a:rPr lang="en-US" dirty="0" smtClean="0"/>
              <a:t> 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7381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461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interfaces</a:t>
            </a:r>
          </a:p>
          <a:p>
            <a:pPr lvl="1"/>
            <a:r>
              <a:rPr lang="en-US" dirty="0" err="1" smtClean="0"/>
              <a:t>IRouteTemplateProvider</a:t>
            </a:r>
            <a:endParaRPr lang="en-US" dirty="0" smtClean="0"/>
          </a:p>
          <a:p>
            <a:pPr lvl="1"/>
            <a:r>
              <a:rPr lang="en-US" dirty="0" err="1" smtClean="0"/>
              <a:t>IActionHttpMethodProvider</a:t>
            </a:r>
            <a:endParaRPr lang="en-US" dirty="0" smtClean="0"/>
          </a:p>
          <a:p>
            <a:pPr lvl="1"/>
            <a:r>
              <a:rPr lang="en-US" dirty="0" err="1"/>
              <a:t>IActionConstraintFactory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71800"/>
            <a:ext cx="5841498" cy="2692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281" y="3886200"/>
            <a:ext cx="5255741" cy="231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9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MVC Controller versus </a:t>
            </a:r>
            <a:r>
              <a:rPr lang="en-US" dirty="0" err="1" smtClean="0"/>
              <a:t>ApiController</a:t>
            </a:r>
            <a:endParaRPr lang="en-US" dirty="0" smtClean="0"/>
          </a:p>
          <a:p>
            <a:pPr lvl="1"/>
            <a:r>
              <a:rPr lang="en-US" dirty="0" smtClean="0"/>
              <a:t>New: </a:t>
            </a:r>
            <a:r>
              <a:rPr lang="en-US" dirty="0" err="1" smtClean="0"/>
              <a:t>IActionResult</a:t>
            </a:r>
            <a:endParaRPr lang="en-US" dirty="0" smtClean="0"/>
          </a:p>
          <a:p>
            <a:pPr lvl="1"/>
            <a:r>
              <a:rPr lang="en-US" dirty="0" smtClean="0"/>
              <a:t>All the usual result helper methods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76600"/>
            <a:ext cx="58578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798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IActionResult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990600"/>
            <a:ext cx="7705725" cy="563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575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ObjectResult</a:t>
            </a:r>
            <a:r>
              <a:rPr lang="en-US" dirty="0" smtClean="0"/>
              <a:t> negotiates content</a:t>
            </a:r>
          </a:p>
          <a:p>
            <a:pPr lvl="1"/>
            <a:r>
              <a:rPr lang="en-US" dirty="0" smtClean="0"/>
              <a:t>No XML installed by default</a:t>
            </a:r>
          </a:p>
          <a:p>
            <a:pPr lvl="1"/>
            <a:r>
              <a:rPr lang="en-US" dirty="0" smtClean="0"/>
              <a:t>Can always override negotiation with [Produces]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95600"/>
            <a:ext cx="7686675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344687"/>
            <a:ext cx="46767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11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21891</TotalTime>
  <Words>196</Words>
  <Application>Microsoft Office PowerPoint</Application>
  <PresentationFormat>On-screen Show (4:3)</PresentationFormat>
  <Paragraphs>60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ASP.NET MVC 6</vt:lpstr>
      <vt:lpstr>The Setup</vt:lpstr>
      <vt:lpstr>Controller Requirements</vt:lpstr>
      <vt:lpstr>Getting To The Controller</vt:lpstr>
      <vt:lpstr>The Routing Merge</vt:lpstr>
      <vt:lpstr>Custom Route Attributes</vt:lpstr>
      <vt:lpstr>One Controller</vt:lpstr>
      <vt:lpstr>IActionResult</vt:lpstr>
      <vt:lpstr>Content Negotiation</vt:lpstr>
      <vt:lpstr>WebAPI Compatibility</vt:lpstr>
      <vt:lpstr>Options</vt:lpstr>
      <vt:lpstr>Dependency Injection</vt:lpstr>
      <vt:lpstr>Razor Views</vt:lpstr>
      <vt:lpstr>_ViewImports</vt:lpstr>
      <vt:lpstr>@inject</vt:lpstr>
      <vt:lpstr>View Components</vt:lpstr>
      <vt:lpstr>Tag Helpers</vt:lpstr>
      <vt:lpstr>Form Helpers</vt:lpstr>
      <vt:lpstr>Model Binding</vt:lpstr>
      <vt:lpstr>Caching</vt:lpstr>
      <vt:lpstr>CORS</vt:lpstr>
      <vt:lpstr>Localization</vt:lpstr>
      <vt:lpstr>Using Features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1132</cp:revision>
  <dcterms:created xsi:type="dcterms:W3CDTF">2007-12-27T20:50:38Z</dcterms:created>
  <dcterms:modified xsi:type="dcterms:W3CDTF">2016-01-10T16:36:06Z</dcterms:modified>
</cp:coreProperties>
</file>