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8" r:id="rId1"/>
    <p:sldMasterId id="2147483772" r:id="rId2"/>
  </p:sldMasterIdLst>
  <p:notesMasterIdLst>
    <p:notesMasterId r:id="rId17"/>
  </p:notesMasterIdLst>
  <p:handoutMasterIdLst>
    <p:handoutMasterId r:id="rId18"/>
  </p:handoutMasterIdLst>
  <p:sldIdLst>
    <p:sldId id="327" r:id="rId3"/>
    <p:sldId id="365" r:id="rId4"/>
    <p:sldId id="378" r:id="rId5"/>
    <p:sldId id="379" r:id="rId6"/>
    <p:sldId id="377" r:id="rId7"/>
    <p:sldId id="383" r:id="rId8"/>
    <p:sldId id="380" r:id="rId9"/>
    <p:sldId id="381" r:id="rId10"/>
    <p:sldId id="382" r:id="rId11"/>
    <p:sldId id="384" r:id="rId12"/>
    <p:sldId id="385" r:id="rId13"/>
    <p:sldId id="386" r:id="rId14"/>
    <p:sldId id="387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55" d="100"/>
          <a:sy n="5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704" y="-96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hyperlink" Target="http://www.odetocode.com/default.aspx" TargetMode="Externa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Classes and Objects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new World();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virtual keyword creates a virtual member</a:t>
            </a:r>
          </a:p>
          <a:p>
            <a:pPr lvl="1"/>
            <a:r>
              <a:rPr lang="en-US" dirty="0" smtClean="0"/>
              <a:t>Can override the member in a derived class</a:t>
            </a:r>
          </a:p>
          <a:p>
            <a:pPr lvl="1"/>
            <a:r>
              <a:rPr lang="en-US" dirty="0" smtClean="0"/>
              <a:t>Members are non-virtual by default</a:t>
            </a:r>
          </a:p>
          <a:p>
            <a:pPr lvl="1"/>
            <a:r>
              <a:rPr lang="en-US" dirty="0" smtClean="0"/>
              <a:t>Virtual members dispatch on runtime type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971800"/>
            <a:ext cx="55626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virtual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PerformTrick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animal trick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33800" y="4114800"/>
            <a:ext cx="51816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{  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override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PerformTrick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perform dog trick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 and then animal trick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base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.PerformTrick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members are members of the type</a:t>
            </a:r>
          </a:p>
          <a:p>
            <a:pPr lvl="1"/>
            <a:r>
              <a:rPr lang="en-US" dirty="0" smtClean="0"/>
              <a:t>Cannot invoke the member through an object instance</a:t>
            </a:r>
          </a:p>
          <a:p>
            <a:r>
              <a:rPr lang="en-US" dirty="0" smtClean="0"/>
              <a:t>Static classes can have only static members</a:t>
            </a:r>
          </a:p>
          <a:p>
            <a:pPr lvl="1"/>
            <a:r>
              <a:rPr lang="en-US" dirty="0" smtClean="0"/>
              <a:t>Cannot instantiate a static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971800"/>
            <a:ext cx="55626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Circumference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Diameter *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Math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.PI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Diameter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201161">
            <a:off x="5822209" y="2909920"/>
            <a:ext cx="228600" cy="7620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Sealed classes cannot be inherited</a:t>
            </a:r>
          </a:p>
          <a:p>
            <a:pPr lvl="1"/>
            <a:r>
              <a:rPr lang="en-US" dirty="0" smtClean="0"/>
              <a:t>Prevent extensibility or misuse</a:t>
            </a:r>
          </a:p>
          <a:p>
            <a:pPr lvl="1"/>
            <a:r>
              <a:rPr lang="en-US" dirty="0" smtClean="0"/>
              <a:t>Some framework classes sealed for performance and security implications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0" y="3352800"/>
            <a:ext cx="5562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MyString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System.String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          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error!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classes frequently generated by VS designer</a:t>
            </a:r>
          </a:p>
          <a:p>
            <a:r>
              <a:rPr lang="en-US" dirty="0" smtClean="0"/>
              <a:t>Partial class definitions can span multiple files</a:t>
            </a:r>
          </a:p>
          <a:p>
            <a:pPr lvl="1"/>
            <a:r>
              <a:rPr lang="en-US" dirty="0" smtClean="0"/>
              <a:t>But only in the same project</a:t>
            </a:r>
          </a:p>
          <a:p>
            <a:r>
              <a:rPr lang="en-US" dirty="0" smtClean="0"/>
              <a:t>Partial method definitions are extensibility points</a:t>
            </a:r>
          </a:p>
          <a:p>
            <a:pPr lvl="1"/>
            <a:r>
              <a:rPr lang="en-US" dirty="0" smtClean="0"/>
              <a:t>Optimized away if no implementation provided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276600"/>
            <a:ext cx="4419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Name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OnNameChanged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191000" y="4572000"/>
            <a:ext cx="4191000" cy="2057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   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OnNameChanged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....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gives you everything you need for OOP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r>
              <a:rPr lang="en-US" dirty="0" smtClean="0"/>
              <a:t>Additional features for performance, convenience, extensibility</a:t>
            </a:r>
          </a:p>
          <a:p>
            <a:pPr lvl="1"/>
            <a:r>
              <a:rPr lang="en-US" dirty="0" smtClean="0"/>
              <a:t>Static classes</a:t>
            </a:r>
          </a:p>
          <a:p>
            <a:pPr lvl="1"/>
            <a:r>
              <a:rPr lang="en-US" dirty="0" smtClean="0"/>
              <a:t>Sealed classes</a:t>
            </a:r>
          </a:p>
          <a:p>
            <a:pPr lvl="1"/>
            <a:r>
              <a:rPr lang="en-US" dirty="0" smtClean="0"/>
              <a:t>Partial classes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Classes versus Objects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Constructors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Inheritance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Access modifiers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Abstract classes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Static classes 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Sealed classes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Partial classes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to Objects as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define types</a:t>
            </a:r>
            <a:endParaRPr lang="en-US" dirty="0"/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Access </a:t>
            </a:r>
          </a:p>
          <a:p>
            <a:r>
              <a:rPr lang="en-US" dirty="0" smtClean="0"/>
              <a:t>Objects are instances of a type</a:t>
            </a:r>
          </a:p>
          <a:p>
            <a:pPr lvl="1"/>
            <a:r>
              <a:rPr lang="en-US" dirty="0" smtClean="0"/>
              <a:t>You can create multiple instances</a:t>
            </a:r>
          </a:p>
          <a:p>
            <a:pPr lvl="1"/>
            <a:r>
              <a:rPr lang="en-US" dirty="0" smtClean="0"/>
              <a:t>Each instance holds different state</a:t>
            </a:r>
          </a:p>
          <a:p>
            <a:pPr lvl="1"/>
            <a:r>
              <a:rPr lang="en-US" dirty="0" smtClean="0"/>
              <a:t>Each instance has same behavior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 descr="Ikea Cookie Cutters by m kasahara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19200"/>
            <a:ext cx="3562350" cy="4762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methods to create objects</a:t>
            </a:r>
          </a:p>
          <a:p>
            <a:pPr lvl="1"/>
            <a:r>
              <a:rPr lang="en-US" dirty="0" smtClean="0"/>
              <a:t>Set default values</a:t>
            </a:r>
          </a:p>
          <a:p>
            <a:r>
              <a:rPr lang="en-US" dirty="0" smtClean="0"/>
              <a:t>Multiple constructors allowed</a:t>
            </a:r>
          </a:p>
          <a:p>
            <a:pPr lvl="1"/>
            <a:r>
              <a:rPr lang="en-US" dirty="0" smtClean="0"/>
              <a:t>Overloaded methods must take different arguments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819400" y="2971800"/>
            <a:ext cx="36576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Employee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Employee()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"&lt;empty&gt;"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Salaried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...</a:t>
            </a: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create reference types</a:t>
            </a:r>
          </a:p>
          <a:p>
            <a:pPr lvl="1"/>
            <a:r>
              <a:rPr lang="en-US" dirty="0" smtClean="0"/>
              <a:t>Object is stored on the “heap”</a:t>
            </a:r>
          </a:p>
          <a:p>
            <a:pPr lvl="1"/>
            <a:r>
              <a:rPr lang="en-US" dirty="0" smtClean="0"/>
              <a:t>Variables reference the object instance</a:t>
            </a:r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90600" y="2743200"/>
            <a:ext cx="3886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worker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worker.Name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"Tim"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62600" y="2209800"/>
            <a:ext cx="2971800" cy="3810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Heap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2667000"/>
            <a:ext cx="2667000" cy="8382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3886200"/>
            <a:ext cx="2667000" cy="8382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Name=“Tim”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15000" y="5029200"/>
            <a:ext cx="2667000" cy="8382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Employee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 rot="11006386" flipH="1">
            <a:off x="1361625" y="3575106"/>
            <a:ext cx="4533420" cy="785399"/>
          </a:xfrm>
          <a:prstGeom prst="bentArrow">
            <a:avLst>
              <a:gd name="adj1" fmla="val 25000"/>
              <a:gd name="adj2" fmla="val 22340"/>
              <a:gd name="adj3" fmla="val 25000"/>
              <a:gd name="adj4" fmla="val 4375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is an OO language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724400"/>
            <a:ext cx="4648200" cy="1066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Polymorphism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3505200"/>
            <a:ext cx="4648200" cy="1066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Encapsulation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2286000"/>
            <a:ext cx="4648200" cy="1066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Inheritance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classes to extend other classes</a:t>
            </a:r>
          </a:p>
          <a:p>
            <a:pPr lvl="1"/>
            <a:r>
              <a:rPr lang="en-US" dirty="0" smtClean="0"/>
              <a:t>Classes inherit from </a:t>
            </a:r>
            <a:r>
              <a:rPr lang="en-US" dirty="0" err="1" smtClean="0"/>
              <a:t>System.Object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smtClean="0"/>
              <a:t>Gain all the state and behavior of the base class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743200"/>
            <a:ext cx="403979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514600"/>
            <a:ext cx="4267200" cy="3505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Name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;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   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Cat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algn="l"/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</a:t>
            </a:r>
          </a:p>
          <a:p>
            <a:pPr algn="l"/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Keywords to declare the accessibility of a type or member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09800"/>
          <a:ext cx="7391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764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Applicable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Class,</a:t>
                      </a:r>
                      <a:r>
                        <a:rPr lang="en-US" sz="1400" baseline="0" dirty="0" smtClean="0"/>
                        <a:t> 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restrictions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limited to the class and derived classes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Class,</a:t>
                      </a:r>
                      <a:r>
                        <a:rPr lang="en-US" sz="1400" baseline="0" dirty="0" smtClean="0"/>
                        <a:t> 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limited</a:t>
                      </a:r>
                      <a:r>
                        <a:rPr lang="en-US" sz="1400" baseline="0" dirty="0" smtClean="0"/>
                        <a:t> to the current assembly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limited to current assembly and derived types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limited to the class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abstract keyword</a:t>
            </a:r>
          </a:p>
          <a:p>
            <a:pPr lvl="1"/>
            <a:r>
              <a:rPr lang="en-US" dirty="0" smtClean="0"/>
              <a:t>Can apply to a class</a:t>
            </a:r>
          </a:p>
          <a:p>
            <a:pPr lvl="1"/>
            <a:r>
              <a:rPr lang="en-US" dirty="0" smtClean="0"/>
              <a:t>Can also apply to members (methods, properties, indexers, events)</a:t>
            </a:r>
          </a:p>
          <a:p>
            <a:r>
              <a:rPr lang="en-US" dirty="0" smtClean="0"/>
              <a:t>Abstract class cannot be instantiated</a:t>
            </a:r>
          </a:p>
          <a:p>
            <a:pPr lvl="1"/>
            <a:r>
              <a:rPr lang="en-US" dirty="0" smtClean="0"/>
              <a:t>Abstract class is designed as a base class</a:t>
            </a:r>
          </a:p>
          <a:p>
            <a:pPr lvl="1"/>
            <a:r>
              <a:rPr lang="en-US" dirty="0" smtClean="0"/>
              <a:t>Must implement abstract members to make a concrete class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81000" y="3733800"/>
            <a:ext cx="5562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abstract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abstract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PerformTrick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3733800" y="4648200"/>
            <a:ext cx="4724400" cy="2057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      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override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PerformTrick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roll over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SapphireTemplate</Template>
  <TotalTime>27509</TotalTime>
  <Words>582</Words>
  <Application>Microsoft Office PowerPoint</Application>
  <PresentationFormat>On-screen Show (4:3)</PresentationFormat>
  <Paragraphs>179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2_SapphireTemplate</vt:lpstr>
      <vt:lpstr>1_SapphireTemplate</vt:lpstr>
      <vt:lpstr>C# : Classes and Objects</vt:lpstr>
      <vt:lpstr>Overview</vt:lpstr>
      <vt:lpstr>Classes are to Objects as …</vt:lpstr>
      <vt:lpstr>Constructors</vt:lpstr>
      <vt:lpstr>Reference Types</vt:lpstr>
      <vt:lpstr>Object Oriented Programming</vt:lpstr>
      <vt:lpstr>Inheritance</vt:lpstr>
      <vt:lpstr>Access Modifiers</vt:lpstr>
      <vt:lpstr>Abstract</vt:lpstr>
      <vt:lpstr>Virtual</vt:lpstr>
      <vt:lpstr>Static</vt:lpstr>
      <vt:lpstr>Sealed</vt:lpstr>
      <vt:lpstr>Partial classes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2154</cp:revision>
  <dcterms:created xsi:type="dcterms:W3CDTF">2007-12-27T20:50:38Z</dcterms:created>
  <dcterms:modified xsi:type="dcterms:W3CDTF">2012-04-13T01:45:19Z</dcterms:modified>
</cp:coreProperties>
</file>