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65" r:id="rId3"/>
    <p:sldId id="394" r:id="rId4"/>
    <p:sldId id="395" r:id="rId5"/>
    <p:sldId id="396" r:id="rId6"/>
    <p:sldId id="403" r:id="rId7"/>
    <p:sldId id="397" r:id="rId8"/>
    <p:sldId id="398" r:id="rId9"/>
    <p:sldId id="407" r:id="rId10"/>
    <p:sldId id="399" r:id="rId11"/>
    <p:sldId id="400" r:id="rId12"/>
    <p:sldId id="401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6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Functional Programming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Power of Tiny Abstractions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them as parameters</a:t>
            </a:r>
          </a:p>
          <a:p>
            <a:r>
              <a:rPr lang="en-US" dirty="0" smtClean="0"/>
              <a:t>Return them from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438400"/>
            <a:ext cx="6705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DateTime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.Now.Hour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&lt; 12)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morning!"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evening!"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);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267200" y="4724400"/>
            <a:ext cx="3886200" cy="838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f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f();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Binding functions to state</a:t>
            </a:r>
          </a:p>
          <a:p>
            <a:pPr lvl="1"/>
            <a:r>
              <a:rPr lang="en-US" dirty="0" smtClean="0"/>
              <a:t>What happens to the name parameter?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2514600"/>
            <a:ext cx="76962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MakeGreetingFunction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name)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DateTime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.Now.Hour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&lt; 12)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morning, {0}"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 name);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"Good evening, {0}"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 name);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anonymous methods around makes LINQ work</a:t>
            </a:r>
          </a:p>
          <a:p>
            <a:r>
              <a:rPr lang="en-US" dirty="0" smtClean="0"/>
              <a:t>Also useful to abstract away what should happen around method invocation</a:t>
            </a:r>
          </a:p>
          <a:p>
            <a:pPr lvl="1"/>
            <a:r>
              <a:rPr lang="en-US" dirty="0" smtClean="0"/>
              <a:t>Caching, </a:t>
            </a:r>
            <a:r>
              <a:rPr lang="en-US" dirty="0" err="1" smtClean="0"/>
              <a:t>memoization</a:t>
            </a:r>
            <a:r>
              <a:rPr lang="en-US" dirty="0" smtClean="0"/>
              <a:t>, automatic retries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895600"/>
            <a:ext cx="35052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fetchMovies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() =&gt;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 call web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serivce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fetchMovies.WithRetry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267200" y="2971800"/>
            <a:ext cx="4267200" cy="3733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void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WithRetry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this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0;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do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try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action();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true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catch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NetworkException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e)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++;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while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3 &amp;&amp; !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Functions are perfect abstractions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for programming in the small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Treat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functions as data</a:t>
            </a:r>
            <a:endParaRPr lang="en-US" sz="2000" kern="0" dirty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Also see: “LINQ – Beyond Queries” at pluralsight.com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Why Functions?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Examples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Laziness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Parallel programming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Validation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Asynchrony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r>
              <a:rPr lang="en-US" dirty="0" smtClean="0"/>
              <a:t>Functions are abstractions, too!</a:t>
            </a:r>
          </a:p>
          <a:p>
            <a:pPr lvl="1"/>
            <a:r>
              <a:rPr lang="en-US" dirty="0" smtClean="0"/>
              <a:t>Pass functions as parameters</a:t>
            </a:r>
          </a:p>
          <a:p>
            <a:pPr lvl="1"/>
            <a:r>
              <a:rPr lang="en-US" dirty="0" smtClean="0"/>
              <a:t>Treat functions as data</a:t>
            </a:r>
          </a:p>
          <a:p>
            <a:pPr lvl="1"/>
            <a:r>
              <a:rPr lang="en-US" dirty="0" smtClean="0"/>
              <a:t>Easy to compose and combine</a:t>
            </a:r>
          </a:p>
          <a:p>
            <a:r>
              <a:rPr lang="en-US" dirty="0" smtClean="0"/>
              <a:t>Functional programming excels at separating concerns</a:t>
            </a:r>
          </a:p>
          <a:p>
            <a:pPr lvl="1"/>
            <a:r>
              <a:rPr lang="en-US" dirty="0" smtClean="0"/>
              <a:t>Programming in the small versus programming in the large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47800" y="3667698"/>
            <a:ext cx="51816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[] {1, 2, 3, 6, 7, 8, 10};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odd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numbers.Where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(n =&gt; n % 2 == 1);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Up Arrow 4"/>
          <p:cNvSpPr/>
          <p:nvPr/>
        </p:nvSpPr>
        <p:spPr bwMode="auto">
          <a:xfrm rot="1391194">
            <a:off x="2995562" y="4323025"/>
            <a:ext cx="838200" cy="10668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941098" y="5572698"/>
            <a:ext cx="2313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Knows how to filter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 rot="20547224">
            <a:off x="4964091" y="4328166"/>
            <a:ext cx="838200" cy="10668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56625" y="5574268"/>
            <a:ext cx="237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Knows what to filter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Small, reusable abstractions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Immutability =&gt; parallelism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895600"/>
            <a:ext cx="8229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(predicate(number))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6477000" y="4191000"/>
            <a:ext cx="1524000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Lazy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 rot="19204397">
            <a:off x="4724400" y="2085516"/>
            <a:ext cx="1524000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Reusable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371600" y="5181600"/>
            <a:ext cx="7086600" cy="76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[] {1.0, 2, 3, 6, 7, 8, 10};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evenNumbers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numbers.AsParallel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().Where(n =&gt; n%2 == 0);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1182787">
            <a:off x="4867920" y="5928617"/>
            <a:ext cx="2179079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Easy To Parallel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often hides the looping construct</a:t>
            </a:r>
          </a:p>
          <a:p>
            <a:pPr lvl="1"/>
            <a:r>
              <a:rPr lang="en-US" dirty="0" smtClean="0"/>
              <a:t>Results in less imperative code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8229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(predicate(number))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82296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Filter&lt;T&gt;(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numbers,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numbers.Where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(number =&gt; predicate(number));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848600" y="3962400"/>
            <a:ext cx="533400" cy="609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/ Filter / 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functional parlance</a:t>
            </a:r>
          </a:p>
          <a:p>
            <a:r>
              <a:rPr lang="en-US" dirty="0" smtClean="0"/>
              <a:t>With LINQ it’s Select / Where / Aggregate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590800"/>
            <a:ext cx="75438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TotalSalaryForManagers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IList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Employee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&gt; employees)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employees.Where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(e =&gt;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e.IsManager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)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filter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.Select(e =&gt;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e.Salary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)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map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.Sum();              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reduce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imperative == more declarative</a:t>
            </a:r>
          </a:p>
          <a:p>
            <a:r>
              <a:rPr lang="en-US" dirty="0" smtClean="0"/>
              <a:t>Why should validation rules branch the execution path?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2286000"/>
            <a:ext cx="62484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errors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movie.Title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movie.Duration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&lt; 30)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movie.Duration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&gt; 360)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errors.Add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Declarative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validation code as data to evaluate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057400"/>
            <a:ext cx="57150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ValidationRule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&lt;T&gt;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Func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&lt;T,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&gt; Rule {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;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Error {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;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1000" y="3581400"/>
            <a:ext cx="8001000" cy="1676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ValidationRule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Rule = m =&gt;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Error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 {Message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"…"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5105400"/>
            <a:ext cx="85344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ValidationError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 Validate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Func</a:t>
            </a:r>
            <a:r>
              <a:rPr lang="en-US" dirty="0" smtClean="0">
                <a:latin typeface="Consolas"/>
                <a:ea typeface="Calibri"/>
                <a:cs typeface="Consolas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ValidationRule</a:t>
            </a:r>
            <a:r>
              <a:rPr lang="en-US" dirty="0" smtClean="0">
                <a:latin typeface="Consolas"/>
                <a:ea typeface="Calibri"/>
                <a:cs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Movie</a:t>
            </a:r>
            <a:r>
              <a:rPr lang="en-US" dirty="0" smtClean="0">
                <a:latin typeface="Consolas"/>
                <a:ea typeface="Calibri"/>
                <a:cs typeface="Consolas"/>
              </a:rPr>
              <a:t>&gt;,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dirty="0" smtClean="0">
                <a:latin typeface="Consolas"/>
                <a:ea typeface="Calibri"/>
                <a:cs typeface="Consolas"/>
              </a:rPr>
              <a:t>&gt;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theRuleFails</a:t>
            </a:r>
            <a:r>
              <a:rPr lang="en-US" dirty="0" smtClean="0">
                <a:latin typeface="Consolas"/>
                <a:ea typeface="Calibri"/>
                <a:cs typeface="Consolas"/>
              </a:rPr>
              <a:t> = r =&gt;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r.Rule</a:t>
            </a:r>
            <a:r>
              <a:rPr lang="en-US" dirty="0" smtClean="0">
                <a:latin typeface="Consolas"/>
                <a:ea typeface="Calibri"/>
                <a:cs typeface="Consolas"/>
              </a:rPr>
              <a:t>(movie);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   return</a:t>
            </a:r>
            <a:r>
              <a:rPr lang="en-US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GetRules</a:t>
            </a:r>
            <a:r>
              <a:rPr lang="en-US" dirty="0" smtClean="0">
                <a:latin typeface="Consolas"/>
                <a:ea typeface="Calibri"/>
                <a:cs typeface="Consolas"/>
              </a:rPr>
              <a:t>().Where(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theRuleFails</a:t>
            </a:r>
            <a:r>
              <a:rPr lang="en-US" dirty="0" smtClean="0">
                <a:latin typeface="Consolas"/>
                <a:ea typeface="Calibri"/>
                <a:cs typeface="Consolas"/>
              </a:rPr>
              <a:t>).Select(r =&gt;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r.Error</a:t>
            </a:r>
            <a:r>
              <a:rPr lang="en-US" dirty="0" smtClean="0"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functions to describe what to do next</a:t>
            </a:r>
          </a:p>
          <a:p>
            <a:pPr lvl="1"/>
            <a:r>
              <a:rPr lang="en-US" dirty="0" smtClean="0"/>
              <a:t>Makes asynchronous invocation easy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362200"/>
            <a:ext cx="51054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DoAsync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(Work,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()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"Success!"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()=&gt;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"Error!"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514600" y="3276600"/>
            <a:ext cx="6096000" cy="3276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void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DoAsync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onSuccess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onError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func.BeginInvoke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asyncResult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 =&gt;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func.EndInvoke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asyncResult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(result) 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 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onSuccess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 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onError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},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null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1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0212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58668</TotalTime>
  <Words>778</Words>
  <Application>Microsoft Office PowerPoint</Application>
  <PresentationFormat>On-screen Show (4:3)</PresentationFormat>
  <Paragraphs>180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1_SapphireTemplate</vt:lpstr>
      <vt:lpstr>C# : Functional Programming</vt:lpstr>
      <vt:lpstr>Overview</vt:lpstr>
      <vt:lpstr>Why Functional?</vt:lpstr>
      <vt:lpstr>Functional Advantages</vt:lpstr>
      <vt:lpstr>Removing Loops</vt:lpstr>
      <vt:lpstr>Map / Filter / Reduce</vt:lpstr>
      <vt:lpstr>Declarative Programming</vt:lpstr>
      <vt:lpstr>A Declarative Approach</vt:lpstr>
      <vt:lpstr>Continuations</vt:lpstr>
      <vt:lpstr>Functions as Data</vt:lpstr>
      <vt:lpstr>Closures</vt:lpstr>
      <vt:lpstr>Functions as Parameters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4344</cp:revision>
  <dcterms:created xsi:type="dcterms:W3CDTF">2007-12-27T20:50:38Z</dcterms:created>
  <dcterms:modified xsi:type="dcterms:W3CDTF">2012-04-19T02:17:16Z</dcterms:modified>
</cp:coreProperties>
</file>