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65" r:id="rId3"/>
    <p:sldId id="400" r:id="rId4"/>
    <p:sldId id="399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D0F9A-6F95-48DF-A087-C295A924FD17}" type="doc">
      <dgm:prSet loTypeId="urn:microsoft.com/office/officeart/2005/8/layout/default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36949-EC0B-40AE-AD3E-CFDDCF51AF20}">
      <dgm:prSet phldrT="[Text]"/>
      <dgm:spPr/>
      <dgm:t>
        <a:bodyPr/>
        <a:lstStyle/>
        <a:p>
          <a:r>
            <a:rPr lang="en-US" dirty="0" smtClean="0"/>
            <a:t>Dynamic Types</a:t>
          </a:r>
          <a:endParaRPr lang="en-US" dirty="0"/>
        </a:p>
      </dgm:t>
    </dgm:pt>
    <dgm:pt modelId="{97C2323C-2A9F-409A-89E6-05220DB7D850}" type="parTrans" cxnId="{DE509360-A121-4A88-BE4A-C386AE0F139F}">
      <dgm:prSet/>
      <dgm:spPr/>
      <dgm:t>
        <a:bodyPr/>
        <a:lstStyle/>
        <a:p>
          <a:endParaRPr lang="en-US"/>
        </a:p>
      </dgm:t>
    </dgm:pt>
    <dgm:pt modelId="{84B20F45-E3EA-4601-A0D6-73DC204FB74C}" type="sibTrans" cxnId="{DE509360-A121-4A88-BE4A-C386AE0F139F}">
      <dgm:prSet/>
      <dgm:spPr/>
      <dgm:t>
        <a:bodyPr/>
        <a:lstStyle/>
        <a:p>
          <a:endParaRPr lang="en-US"/>
        </a:p>
      </dgm:t>
    </dgm:pt>
    <dgm:pt modelId="{5AB8C61F-EE98-4DF8-A3CB-D4BC321B1919}">
      <dgm:prSet phldrT="[Text]"/>
      <dgm:spPr/>
      <dgm:t>
        <a:bodyPr/>
        <a:lstStyle/>
        <a:p>
          <a:r>
            <a:rPr lang="en-US" dirty="0" smtClean="0"/>
            <a:t>Variance</a:t>
          </a:r>
          <a:endParaRPr lang="en-US" dirty="0"/>
        </a:p>
      </dgm:t>
    </dgm:pt>
    <dgm:pt modelId="{10E00AE0-F560-40B1-9223-650371B92960}" type="parTrans" cxnId="{4FF5222B-3885-4A27-B4D2-7AA973D77FE9}">
      <dgm:prSet/>
      <dgm:spPr/>
      <dgm:t>
        <a:bodyPr/>
        <a:lstStyle/>
        <a:p>
          <a:endParaRPr lang="en-US"/>
        </a:p>
      </dgm:t>
    </dgm:pt>
    <dgm:pt modelId="{5748325E-6432-4BEB-8CBF-7F3409900E61}" type="sibTrans" cxnId="{4FF5222B-3885-4A27-B4D2-7AA973D77FE9}">
      <dgm:prSet/>
      <dgm:spPr/>
      <dgm:t>
        <a:bodyPr/>
        <a:lstStyle/>
        <a:p>
          <a:endParaRPr lang="en-US"/>
        </a:p>
      </dgm:t>
    </dgm:pt>
    <dgm:pt modelId="{A7516144-70EE-42AB-915F-C2881068D972}">
      <dgm:prSet phldrT="[Text]"/>
      <dgm:spPr/>
      <dgm:t>
        <a:bodyPr/>
        <a:lstStyle/>
        <a:p>
          <a:r>
            <a:rPr lang="en-US" dirty="0" smtClean="0"/>
            <a:t>PLINQ</a:t>
          </a:r>
          <a:endParaRPr lang="en-US" dirty="0"/>
        </a:p>
      </dgm:t>
    </dgm:pt>
    <dgm:pt modelId="{CCDDBB46-1A63-4645-A03A-D4F98F1DCD65}" type="parTrans" cxnId="{D25F4FA9-77C3-4761-86FF-548A0340D94F}">
      <dgm:prSet/>
      <dgm:spPr/>
      <dgm:t>
        <a:bodyPr/>
        <a:lstStyle/>
        <a:p>
          <a:endParaRPr lang="en-US"/>
        </a:p>
      </dgm:t>
    </dgm:pt>
    <dgm:pt modelId="{CC551896-A8CC-4C5C-8B4F-C0FECCE1014A}" type="sibTrans" cxnId="{D25F4FA9-77C3-4761-86FF-548A0340D94F}">
      <dgm:prSet/>
      <dgm:spPr/>
      <dgm:t>
        <a:bodyPr/>
        <a:lstStyle/>
        <a:p>
          <a:endParaRPr lang="en-US"/>
        </a:p>
      </dgm:t>
    </dgm:pt>
    <dgm:pt modelId="{D2521413-3CCE-4A1C-8DF2-23681DD6B9CD}">
      <dgm:prSet phldrT="[Text]"/>
      <dgm:spPr/>
      <dgm:t>
        <a:bodyPr/>
        <a:lstStyle/>
        <a:p>
          <a:r>
            <a:rPr lang="en-US" dirty="0" smtClean="0"/>
            <a:t>Parallel Task Library</a:t>
          </a:r>
          <a:endParaRPr lang="en-US" dirty="0"/>
        </a:p>
      </dgm:t>
    </dgm:pt>
    <dgm:pt modelId="{E0ACEBF9-57D9-41D6-BEC7-6276B9BD2862}" type="parTrans" cxnId="{4438EAE1-E07B-4071-9BD3-59DFE9E985E9}">
      <dgm:prSet/>
      <dgm:spPr/>
      <dgm:t>
        <a:bodyPr/>
        <a:lstStyle/>
        <a:p>
          <a:endParaRPr lang="en-US"/>
        </a:p>
      </dgm:t>
    </dgm:pt>
    <dgm:pt modelId="{564E139C-ACC3-453B-A655-753267B1EA87}" type="sibTrans" cxnId="{4438EAE1-E07B-4071-9BD3-59DFE9E985E9}">
      <dgm:prSet/>
      <dgm:spPr/>
      <dgm:t>
        <a:bodyPr/>
        <a:lstStyle/>
        <a:p>
          <a:endParaRPr lang="en-US"/>
        </a:p>
      </dgm:t>
    </dgm:pt>
    <dgm:pt modelId="{8B2A9FF3-E5CC-468D-87CD-DC65509E295E}">
      <dgm:prSet phldrT="[Text]"/>
      <dgm:spPr/>
      <dgm:t>
        <a:bodyPr/>
        <a:lstStyle/>
        <a:p>
          <a:r>
            <a:rPr lang="en-US" dirty="0" smtClean="0"/>
            <a:t>Named and optional parameters</a:t>
          </a:r>
          <a:endParaRPr lang="en-US" dirty="0"/>
        </a:p>
      </dgm:t>
    </dgm:pt>
    <dgm:pt modelId="{FAE3BAD9-9382-4C9D-97B5-F4320D0A96D5}" type="parTrans" cxnId="{71B5FABB-A920-416E-AED4-84932D64FDF2}">
      <dgm:prSet/>
      <dgm:spPr/>
      <dgm:t>
        <a:bodyPr/>
        <a:lstStyle/>
        <a:p>
          <a:endParaRPr lang="en-US"/>
        </a:p>
      </dgm:t>
    </dgm:pt>
    <dgm:pt modelId="{AADA6A79-DFAD-4304-A2F3-272C0697EBA5}" type="sibTrans" cxnId="{71B5FABB-A920-416E-AED4-84932D64FDF2}">
      <dgm:prSet/>
      <dgm:spPr/>
      <dgm:t>
        <a:bodyPr/>
        <a:lstStyle/>
        <a:p>
          <a:endParaRPr lang="en-US"/>
        </a:p>
      </dgm:t>
    </dgm:pt>
    <dgm:pt modelId="{2848A0BD-6522-4FE5-B842-0EE75949F8CA}" type="pres">
      <dgm:prSet presAssocID="{1B9D0F9A-6F95-48DF-A087-C295A924FD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441B84-7E7C-4D98-9618-F2879CB3F552}" type="pres">
      <dgm:prSet presAssocID="{F9A36949-EC0B-40AE-AD3E-CFDDCF51AF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BE6D6-5C8E-4DB5-8C99-E326D292BBB5}" type="pres">
      <dgm:prSet presAssocID="{84B20F45-E3EA-4601-A0D6-73DC204FB74C}" presName="sibTrans" presStyleCnt="0"/>
      <dgm:spPr/>
    </dgm:pt>
    <dgm:pt modelId="{C122B1D0-9096-4C7A-A9C3-38E5EFD2F0D7}" type="pres">
      <dgm:prSet presAssocID="{5AB8C61F-EE98-4DF8-A3CB-D4BC321B19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03E52-A6AB-4B3A-9941-5D955A569556}" type="pres">
      <dgm:prSet presAssocID="{5748325E-6432-4BEB-8CBF-7F3409900E61}" presName="sibTrans" presStyleCnt="0"/>
      <dgm:spPr/>
    </dgm:pt>
    <dgm:pt modelId="{DAE70CF4-02B4-448F-87F3-D92BE3E154E5}" type="pres">
      <dgm:prSet presAssocID="{A7516144-70EE-42AB-915F-C2881068D9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358A7-39CD-475C-A0D2-24FCEF7366B0}" type="pres">
      <dgm:prSet presAssocID="{CC551896-A8CC-4C5C-8B4F-C0FECCE1014A}" presName="sibTrans" presStyleCnt="0"/>
      <dgm:spPr/>
    </dgm:pt>
    <dgm:pt modelId="{320A1F4C-6DC4-4E7E-8EEF-106CEEE28177}" type="pres">
      <dgm:prSet presAssocID="{D2521413-3CCE-4A1C-8DF2-23681DD6B9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2E03D-09EF-4604-BC4E-2A57425FBB6F}" type="pres">
      <dgm:prSet presAssocID="{564E139C-ACC3-453B-A655-753267B1EA87}" presName="sibTrans" presStyleCnt="0"/>
      <dgm:spPr/>
    </dgm:pt>
    <dgm:pt modelId="{51472D46-644D-4BE5-AB43-045938FDF353}" type="pres">
      <dgm:prSet presAssocID="{8B2A9FF3-E5CC-468D-87CD-DC65509E29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F4FA9-77C3-4761-86FF-548A0340D94F}" srcId="{1B9D0F9A-6F95-48DF-A087-C295A924FD17}" destId="{A7516144-70EE-42AB-915F-C2881068D972}" srcOrd="2" destOrd="0" parTransId="{CCDDBB46-1A63-4645-A03A-D4F98F1DCD65}" sibTransId="{CC551896-A8CC-4C5C-8B4F-C0FECCE1014A}"/>
    <dgm:cxn modelId="{2AEABFDC-776A-41F6-A921-2B64BA2BDB63}" type="presOf" srcId="{F9A36949-EC0B-40AE-AD3E-CFDDCF51AF20}" destId="{4A441B84-7E7C-4D98-9618-F2879CB3F552}" srcOrd="0" destOrd="0" presId="urn:microsoft.com/office/officeart/2005/8/layout/default#1"/>
    <dgm:cxn modelId="{A53B953C-5014-4B47-B729-D6E6C688BCDC}" type="presOf" srcId="{5AB8C61F-EE98-4DF8-A3CB-D4BC321B1919}" destId="{C122B1D0-9096-4C7A-A9C3-38E5EFD2F0D7}" srcOrd="0" destOrd="0" presId="urn:microsoft.com/office/officeart/2005/8/layout/default#1"/>
    <dgm:cxn modelId="{7D9C2826-AAC1-46E3-AC3B-60F802579697}" type="presOf" srcId="{D2521413-3CCE-4A1C-8DF2-23681DD6B9CD}" destId="{320A1F4C-6DC4-4E7E-8EEF-106CEEE28177}" srcOrd="0" destOrd="0" presId="urn:microsoft.com/office/officeart/2005/8/layout/default#1"/>
    <dgm:cxn modelId="{4FF5222B-3885-4A27-B4D2-7AA973D77FE9}" srcId="{1B9D0F9A-6F95-48DF-A087-C295A924FD17}" destId="{5AB8C61F-EE98-4DF8-A3CB-D4BC321B1919}" srcOrd="1" destOrd="0" parTransId="{10E00AE0-F560-40B1-9223-650371B92960}" sibTransId="{5748325E-6432-4BEB-8CBF-7F3409900E61}"/>
    <dgm:cxn modelId="{DE509360-A121-4A88-BE4A-C386AE0F139F}" srcId="{1B9D0F9A-6F95-48DF-A087-C295A924FD17}" destId="{F9A36949-EC0B-40AE-AD3E-CFDDCF51AF20}" srcOrd="0" destOrd="0" parTransId="{97C2323C-2A9F-409A-89E6-05220DB7D850}" sibTransId="{84B20F45-E3EA-4601-A0D6-73DC204FB74C}"/>
    <dgm:cxn modelId="{71B5FABB-A920-416E-AED4-84932D64FDF2}" srcId="{1B9D0F9A-6F95-48DF-A087-C295A924FD17}" destId="{8B2A9FF3-E5CC-468D-87CD-DC65509E295E}" srcOrd="4" destOrd="0" parTransId="{FAE3BAD9-9382-4C9D-97B5-F4320D0A96D5}" sibTransId="{AADA6A79-DFAD-4304-A2F3-272C0697EBA5}"/>
    <dgm:cxn modelId="{2DA19BE4-CB13-40AD-9539-7F8274B05F2A}" type="presOf" srcId="{8B2A9FF3-E5CC-468D-87CD-DC65509E295E}" destId="{51472D46-644D-4BE5-AB43-045938FDF353}" srcOrd="0" destOrd="0" presId="urn:microsoft.com/office/officeart/2005/8/layout/default#1"/>
    <dgm:cxn modelId="{FDB78934-18D2-4D48-8CE1-D7C708EC0E50}" type="presOf" srcId="{1B9D0F9A-6F95-48DF-A087-C295A924FD17}" destId="{2848A0BD-6522-4FE5-B842-0EE75949F8CA}" srcOrd="0" destOrd="0" presId="urn:microsoft.com/office/officeart/2005/8/layout/default#1"/>
    <dgm:cxn modelId="{1E9EE034-F214-4376-9A2E-165CF896BB1E}" type="presOf" srcId="{A7516144-70EE-42AB-915F-C2881068D972}" destId="{DAE70CF4-02B4-448F-87F3-D92BE3E154E5}" srcOrd="0" destOrd="0" presId="urn:microsoft.com/office/officeart/2005/8/layout/default#1"/>
    <dgm:cxn modelId="{4438EAE1-E07B-4071-9BD3-59DFE9E985E9}" srcId="{1B9D0F9A-6F95-48DF-A087-C295A924FD17}" destId="{D2521413-3CCE-4A1C-8DF2-23681DD6B9CD}" srcOrd="3" destOrd="0" parTransId="{E0ACEBF9-57D9-41D6-BEC7-6276B9BD2862}" sibTransId="{564E139C-ACC3-453B-A655-753267B1EA87}"/>
    <dgm:cxn modelId="{0AA8CF61-D815-414E-AA1E-9BD8A3F2005E}" type="presParOf" srcId="{2848A0BD-6522-4FE5-B842-0EE75949F8CA}" destId="{4A441B84-7E7C-4D98-9618-F2879CB3F552}" srcOrd="0" destOrd="0" presId="urn:microsoft.com/office/officeart/2005/8/layout/default#1"/>
    <dgm:cxn modelId="{723BF4E6-79AC-4F3A-ADD7-CD23A3D95EF3}" type="presParOf" srcId="{2848A0BD-6522-4FE5-B842-0EE75949F8CA}" destId="{130BE6D6-5C8E-4DB5-8C99-E326D292BBB5}" srcOrd="1" destOrd="0" presId="urn:microsoft.com/office/officeart/2005/8/layout/default#1"/>
    <dgm:cxn modelId="{B6CB8BCA-FABA-4C6E-A552-E3CA61F96886}" type="presParOf" srcId="{2848A0BD-6522-4FE5-B842-0EE75949F8CA}" destId="{C122B1D0-9096-4C7A-A9C3-38E5EFD2F0D7}" srcOrd="2" destOrd="0" presId="urn:microsoft.com/office/officeart/2005/8/layout/default#1"/>
    <dgm:cxn modelId="{713EC799-13CC-4ED2-89E1-E0E0F3DF803C}" type="presParOf" srcId="{2848A0BD-6522-4FE5-B842-0EE75949F8CA}" destId="{69C03E52-A6AB-4B3A-9941-5D955A569556}" srcOrd="3" destOrd="0" presId="urn:microsoft.com/office/officeart/2005/8/layout/default#1"/>
    <dgm:cxn modelId="{F388B16A-9947-4BBB-9726-65B8D3F99C30}" type="presParOf" srcId="{2848A0BD-6522-4FE5-B842-0EE75949F8CA}" destId="{DAE70CF4-02B4-448F-87F3-D92BE3E154E5}" srcOrd="4" destOrd="0" presId="urn:microsoft.com/office/officeart/2005/8/layout/default#1"/>
    <dgm:cxn modelId="{766A506E-AFD5-4230-81E4-11D6F97B4EAC}" type="presParOf" srcId="{2848A0BD-6522-4FE5-B842-0EE75949F8CA}" destId="{4A7358A7-39CD-475C-A0D2-24FCEF7366B0}" srcOrd="5" destOrd="0" presId="urn:microsoft.com/office/officeart/2005/8/layout/default#1"/>
    <dgm:cxn modelId="{10371427-DDF2-462D-BC3B-4593B072E3AB}" type="presParOf" srcId="{2848A0BD-6522-4FE5-B842-0EE75949F8CA}" destId="{320A1F4C-6DC4-4E7E-8EEF-106CEEE28177}" srcOrd="6" destOrd="0" presId="urn:microsoft.com/office/officeart/2005/8/layout/default#1"/>
    <dgm:cxn modelId="{C41D7711-488C-4131-9BED-76236F268AD4}" type="presParOf" srcId="{2848A0BD-6522-4FE5-B842-0EE75949F8CA}" destId="{EB52E03D-09EF-4604-BC4E-2A57425FBB6F}" srcOrd="7" destOrd="0" presId="urn:microsoft.com/office/officeart/2005/8/layout/default#1"/>
    <dgm:cxn modelId="{BD783151-D9E7-4289-B5EF-131B42A54DF4}" type="presParOf" srcId="{2848A0BD-6522-4FE5-B842-0EE75949F8CA}" destId="{51472D46-644D-4BE5-AB43-045938FDF35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1CD90-E020-4549-A402-42BBFBCE1B0E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2E0F8-22A3-406B-AB90-E1E65BA77364}">
      <dgm:prSet phldrT="[Text]" custT="1"/>
      <dgm:spPr/>
      <dgm:t>
        <a:bodyPr/>
        <a:lstStyle/>
        <a:p>
          <a:r>
            <a:rPr lang="en-US" sz="2800" dirty="0" smtClean="0"/>
            <a:t>Static</a:t>
          </a:r>
          <a:endParaRPr lang="en-US" sz="2800" dirty="0"/>
        </a:p>
      </dgm:t>
    </dgm:pt>
    <dgm:pt modelId="{2DA8C2EA-715B-4080-85AA-DA7289CA8270}" type="parTrans" cxnId="{C4DB3FDA-D9CC-4CEA-84A2-138EC59B2ED6}">
      <dgm:prSet/>
      <dgm:spPr/>
      <dgm:t>
        <a:bodyPr/>
        <a:lstStyle/>
        <a:p>
          <a:endParaRPr lang="en-US"/>
        </a:p>
      </dgm:t>
    </dgm:pt>
    <dgm:pt modelId="{4917EFAD-4EBE-4441-9BB1-6D4948E2A088}" type="sibTrans" cxnId="{C4DB3FDA-D9CC-4CEA-84A2-138EC59B2ED6}">
      <dgm:prSet/>
      <dgm:spPr/>
      <dgm:t>
        <a:bodyPr/>
        <a:lstStyle/>
        <a:p>
          <a:endParaRPr lang="en-US"/>
        </a:p>
      </dgm:t>
    </dgm:pt>
    <dgm:pt modelId="{513A5DBA-966E-4EE0-BC3F-CB668C8257DA}">
      <dgm:prSet phldrT="[Text]" custT="1"/>
      <dgm:spPr/>
      <dgm:t>
        <a:bodyPr/>
        <a:lstStyle/>
        <a:p>
          <a:r>
            <a:rPr lang="en-US" sz="1600" dirty="0" smtClean="0"/>
            <a:t>Tooling</a:t>
          </a:r>
          <a:endParaRPr lang="en-US" sz="1600" dirty="0"/>
        </a:p>
      </dgm:t>
    </dgm:pt>
    <dgm:pt modelId="{4293FA10-4FDD-48E2-839B-B47846E48DCA}" type="parTrans" cxnId="{8AC08E00-6FFC-4D4D-901A-9B1101996E48}">
      <dgm:prSet/>
      <dgm:spPr/>
      <dgm:t>
        <a:bodyPr/>
        <a:lstStyle/>
        <a:p>
          <a:endParaRPr lang="en-US"/>
        </a:p>
      </dgm:t>
    </dgm:pt>
    <dgm:pt modelId="{FC343D0E-D195-48E0-9B50-56EA50591738}" type="sibTrans" cxnId="{8AC08E00-6FFC-4D4D-901A-9B1101996E48}">
      <dgm:prSet/>
      <dgm:spPr/>
      <dgm:t>
        <a:bodyPr/>
        <a:lstStyle/>
        <a:p>
          <a:endParaRPr lang="en-US"/>
        </a:p>
      </dgm:t>
    </dgm:pt>
    <dgm:pt modelId="{AFC1345A-EC52-4E6C-B756-6DE743EB7362}">
      <dgm:prSet phldrT="[Text]" custT="1"/>
      <dgm:spPr/>
      <dgm:t>
        <a:bodyPr/>
        <a:lstStyle/>
        <a:p>
          <a:r>
            <a:rPr lang="en-US" sz="1600" dirty="0" smtClean="0"/>
            <a:t>Speed</a:t>
          </a:r>
          <a:endParaRPr lang="en-US" sz="1600" dirty="0"/>
        </a:p>
      </dgm:t>
    </dgm:pt>
    <dgm:pt modelId="{3D584750-D154-43E4-AEC5-D9E710E3F9E0}" type="parTrans" cxnId="{DBC47EE0-9965-4A20-ADA0-4E7E05FA9953}">
      <dgm:prSet/>
      <dgm:spPr/>
      <dgm:t>
        <a:bodyPr/>
        <a:lstStyle/>
        <a:p>
          <a:endParaRPr lang="en-US"/>
        </a:p>
      </dgm:t>
    </dgm:pt>
    <dgm:pt modelId="{0AB6D80A-FB28-4EC4-A05C-EC6F6F6E995A}" type="sibTrans" cxnId="{DBC47EE0-9965-4A20-ADA0-4E7E05FA9953}">
      <dgm:prSet/>
      <dgm:spPr/>
      <dgm:t>
        <a:bodyPr/>
        <a:lstStyle/>
        <a:p>
          <a:endParaRPr lang="en-US"/>
        </a:p>
      </dgm:t>
    </dgm:pt>
    <dgm:pt modelId="{C9D3C663-59BC-4FEA-B85F-6643E13C6FA2}">
      <dgm:prSet phldrT="[Text]" custT="1"/>
      <dgm:spPr/>
      <dgm:t>
        <a:bodyPr/>
        <a:lstStyle/>
        <a:p>
          <a:r>
            <a:rPr lang="en-US" sz="1600" dirty="0" smtClean="0"/>
            <a:t>Docs</a:t>
          </a:r>
          <a:endParaRPr lang="en-US" sz="1600" dirty="0"/>
        </a:p>
      </dgm:t>
    </dgm:pt>
    <dgm:pt modelId="{7822C78A-B569-4BCB-B6F6-AF8ED6321899}" type="parTrans" cxnId="{07AD4740-4138-4463-99F4-BCEB7274FF62}">
      <dgm:prSet/>
      <dgm:spPr/>
      <dgm:t>
        <a:bodyPr/>
        <a:lstStyle/>
        <a:p>
          <a:endParaRPr lang="en-US"/>
        </a:p>
      </dgm:t>
    </dgm:pt>
    <dgm:pt modelId="{F05C289E-0D92-4BBA-AA50-2C05DAC03D4A}" type="sibTrans" cxnId="{07AD4740-4138-4463-99F4-BCEB7274FF62}">
      <dgm:prSet/>
      <dgm:spPr/>
      <dgm:t>
        <a:bodyPr/>
        <a:lstStyle/>
        <a:p>
          <a:endParaRPr lang="en-US"/>
        </a:p>
      </dgm:t>
    </dgm:pt>
    <dgm:pt modelId="{71F2946B-9AA6-4951-9EE7-E0A71D9746B3}">
      <dgm:prSet phldrT="[Text]" custT="1"/>
      <dgm:spPr/>
      <dgm:t>
        <a:bodyPr/>
        <a:lstStyle/>
        <a:p>
          <a:r>
            <a:rPr lang="en-US" sz="1600" dirty="0" smtClean="0"/>
            <a:t>Safety</a:t>
          </a:r>
          <a:endParaRPr lang="en-US" sz="1600" dirty="0"/>
        </a:p>
      </dgm:t>
    </dgm:pt>
    <dgm:pt modelId="{D9F2B191-2803-41EE-86D1-F4AF21721932}" type="parTrans" cxnId="{82EB4214-F636-4AE4-BB81-163BC999ED93}">
      <dgm:prSet/>
      <dgm:spPr/>
      <dgm:t>
        <a:bodyPr/>
        <a:lstStyle/>
        <a:p>
          <a:endParaRPr lang="en-US"/>
        </a:p>
      </dgm:t>
    </dgm:pt>
    <dgm:pt modelId="{DF1DD616-4A72-418B-B0B3-C089D8DCF972}" type="sibTrans" cxnId="{82EB4214-F636-4AE4-BB81-163BC999ED93}">
      <dgm:prSet/>
      <dgm:spPr/>
      <dgm:t>
        <a:bodyPr/>
        <a:lstStyle/>
        <a:p>
          <a:endParaRPr lang="en-US"/>
        </a:p>
      </dgm:t>
    </dgm:pt>
    <dgm:pt modelId="{C8A10AD8-7B2E-47C9-830B-86F8C5D438BE}" type="pres">
      <dgm:prSet presAssocID="{7AF1CD90-E020-4549-A402-42BBFBCE1B0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3809A-648B-4BE8-9E5B-072D0F3C11AE}" type="pres">
      <dgm:prSet presAssocID="{7AF1CD90-E020-4549-A402-42BBFBCE1B0E}" presName="radial" presStyleCnt="0">
        <dgm:presLayoutVars>
          <dgm:animLvl val="ctr"/>
        </dgm:presLayoutVars>
      </dgm:prSet>
      <dgm:spPr/>
    </dgm:pt>
    <dgm:pt modelId="{3F83F4AE-F2FD-4E2B-B34C-EE03915827FE}" type="pres">
      <dgm:prSet presAssocID="{CAA2E0F8-22A3-406B-AB90-E1E65BA77364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F6709616-9070-440B-B09B-EE35DDD60BC2}" type="pres">
      <dgm:prSet presAssocID="{513A5DBA-966E-4EE0-BC3F-CB668C8257DA}" presName="node" presStyleLbl="vennNode1" presStyleIdx="1" presStyleCnt="5" custScaleX="123263" custScaleY="123776" custRadScaleRad="103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6511-2417-406D-8578-D1EA7DBECDD2}" type="pres">
      <dgm:prSet presAssocID="{AFC1345A-EC52-4E6C-B756-6DE743EB7362}" presName="node" presStyleLbl="vennNode1" presStyleIdx="2" presStyleCnt="5" custScaleX="123263" custScaleY="123776" custRadScaleRad="10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E8255-87E1-4052-B42F-F37D111928A5}" type="pres">
      <dgm:prSet presAssocID="{C9D3C663-59BC-4FEA-B85F-6643E13C6FA2}" presName="node" presStyleLbl="vennNode1" presStyleIdx="3" presStyleCnt="5" custScaleX="123263" custScaleY="123776" custRadScaleRad="105365" custRadScaleInc="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4EC60-3BB9-45F3-8541-3D45EC8AE8A2}" type="pres">
      <dgm:prSet presAssocID="{71F2946B-9AA6-4951-9EE7-E0A71D9746B3}" presName="node" presStyleLbl="vennNode1" presStyleIdx="4" presStyleCnt="5" custScaleX="123263" custScaleY="123776" custRadScaleRad="10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DB3FDA-D9CC-4CEA-84A2-138EC59B2ED6}" srcId="{7AF1CD90-E020-4549-A402-42BBFBCE1B0E}" destId="{CAA2E0F8-22A3-406B-AB90-E1E65BA77364}" srcOrd="0" destOrd="0" parTransId="{2DA8C2EA-715B-4080-85AA-DA7289CA8270}" sibTransId="{4917EFAD-4EBE-4441-9BB1-6D4948E2A088}"/>
    <dgm:cxn modelId="{82EB4214-F636-4AE4-BB81-163BC999ED93}" srcId="{CAA2E0F8-22A3-406B-AB90-E1E65BA77364}" destId="{71F2946B-9AA6-4951-9EE7-E0A71D9746B3}" srcOrd="3" destOrd="0" parTransId="{D9F2B191-2803-41EE-86D1-F4AF21721932}" sibTransId="{DF1DD616-4A72-418B-B0B3-C089D8DCF972}"/>
    <dgm:cxn modelId="{7E46CABE-17FA-4DE3-900A-8F51E8E18D2B}" type="presOf" srcId="{C9D3C663-59BC-4FEA-B85F-6643E13C6FA2}" destId="{CE8E8255-87E1-4052-B42F-F37D111928A5}" srcOrd="0" destOrd="0" presId="urn:microsoft.com/office/officeart/2005/8/layout/radial3"/>
    <dgm:cxn modelId="{C528D7B3-CF35-4505-BEED-30CCAF323FB5}" type="presOf" srcId="{CAA2E0F8-22A3-406B-AB90-E1E65BA77364}" destId="{3F83F4AE-F2FD-4E2B-B34C-EE03915827FE}" srcOrd="0" destOrd="0" presId="urn:microsoft.com/office/officeart/2005/8/layout/radial3"/>
    <dgm:cxn modelId="{03BF415A-51C4-488D-A5BE-F3C496A1A3AA}" type="presOf" srcId="{7AF1CD90-E020-4549-A402-42BBFBCE1B0E}" destId="{C8A10AD8-7B2E-47C9-830B-86F8C5D438BE}" srcOrd="0" destOrd="0" presId="urn:microsoft.com/office/officeart/2005/8/layout/radial3"/>
    <dgm:cxn modelId="{507E6DCB-B3CD-48B8-9B68-60B4C1940AE8}" type="presOf" srcId="{513A5DBA-966E-4EE0-BC3F-CB668C8257DA}" destId="{F6709616-9070-440B-B09B-EE35DDD60BC2}" srcOrd="0" destOrd="0" presId="urn:microsoft.com/office/officeart/2005/8/layout/radial3"/>
    <dgm:cxn modelId="{8AC08E00-6FFC-4D4D-901A-9B1101996E48}" srcId="{CAA2E0F8-22A3-406B-AB90-E1E65BA77364}" destId="{513A5DBA-966E-4EE0-BC3F-CB668C8257DA}" srcOrd="0" destOrd="0" parTransId="{4293FA10-4FDD-48E2-839B-B47846E48DCA}" sibTransId="{FC343D0E-D195-48E0-9B50-56EA50591738}"/>
    <dgm:cxn modelId="{5F3C246C-7F9F-499D-B528-F39CFA60FFA7}" type="presOf" srcId="{71F2946B-9AA6-4951-9EE7-E0A71D9746B3}" destId="{5164EC60-3BB9-45F3-8541-3D45EC8AE8A2}" srcOrd="0" destOrd="0" presId="urn:microsoft.com/office/officeart/2005/8/layout/radial3"/>
    <dgm:cxn modelId="{31B653FB-22DB-46C9-AF96-175316438742}" type="presOf" srcId="{AFC1345A-EC52-4E6C-B756-6DE743EB7362}" destId="{730C6511-2417-406D-8578-D1EA7DBECDD2}" srcOrd="0" destOrd="0" presId="urn:microsoft.com/office/officeart/2005/8/layout/radial3"/>
    <dgm:cxn modelId="{DBC47EE0-9965-4A20-ADA0-4E7E05FA9953}" srcId="{CAA2E0F8-22A3-406B-AB90-E1E65BA77364}" destId="{AFC1345A-EC52-4E6C-B756-6DE743EB7362}" srcOrd="1" destOrd="0" parTransId="{3D584750-D154-43E4-AEC5-D9E710E3F9E0}" sibTransId="{0AB6D80A-FB28-4EC4-A05C-EC6F6F6E995A}"/>
    <dgm:cxn modelId="{07AD4740-4138-4463-99F4-BCEB7274FF62}" srcId="{CAA2E0F8-22A3-406B-AB90-E1E65BA77364}" destId="{C9D3C663-59BC-4FEA-B85F-6643E13C6FA2}" srcOrd="2" destOrd="0" parTransId="{7822C78A-B569-4BCB-B6F6-AF8ED6321899}" sibTransId="{F05C289E-0D92-4BBA-AA50-2C05DAC03D4A}"/>
    <dgm:cxn modelId="{996D9B2F-8A89-43E5-945A-1AAFDBADB829}" type="presParOf" srcId="{C8A10AD8-7B2E-47C9-830B-86F8C5D438BE}" destId="{A9D3809A-648B-4BE8-9E5B-072D0F3C11AE}" srcOrd="0" destOrd="0" presId="urn:microsoft.com/office/officeart/2005/8/layout/radial3"/>
    <dgm:cxn modelId="{CF8303FE-3A29-4822-9E91-DFAD146F50C3}" type="presParOf" srcId="{A9D3809A-648B-4BE8-9E5B-072D0F3C11AE}" destId="{3F83F4AE-F2FD-4E2B-B34C-EE03915827FE}" srcOrd="0" destOrd="0" presId="urn:microsoft.com/office/officeart/2005/8/layout/radial3"/>
    <dgm:cxn modelId="{380FA7C6-24E4-47ED-BEC6-40033CAB28FF}" type="presParOf" srcId="{A9D3809A-648B-4BE8-9E5B-072D0F3C11AE}" destId="{F6709616-9070-440B-B09B-EE35DDD60BC2}" srcOrd="1" destOrd="0" presId="urn:microsoft.com/office/officeart/2005/8/layout/radial3"/>
    <dgm:cxn modelId="{B2C3B450-854A-44ED-94CC-603C33A9382C}" type="presParOf" srcId="{A9D3809A-648B-4BE8-9E5B-072D0F3C11AE}" destId="{730C6511-2417-406D-8578-D1EA7DBECDD2}" srcOrd="2" destOrd="0" presId="urn:microsoft.com/office/officeart/2005/8/layout/radial3"/>
    <dgm:cxn modelId="{B8DB6274-2D4A-415A-B580-A4EC14803CA0}" type="presParOf" srcId="{A9D3809A-648B-4BE8-9E5B-072D0F3C11AE}" destId="{CE8E8255-87E1-4052-B42F-F37D111928A5}" srcOrd="3" destOrd="0" presId="urn:microsoft.com/office/officeart/2005/8/layout/radial3"/>
    <dgm:cxn modelId="{F506DBC3-80F6-4CA0-B68F-321601FB67E1}" type="presParOf" srcId="{A9D3809A-648B-4BE8-9E5B-072D0F3C11AE}" destId="{5164EC60-3BB9-45F3-8541-3D45EC8AE8A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1CD90-E020-4549-A402-42BBFBCE1B0E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2E0F8-22A3-406B-AB90-E1E65BA77364}">
      <dgm:prSet phldrT="[Text]"/>
      <dgm:spPr/>
      <dgm:t>
        <a:bodyPr/>
        <a:lstStyle/>
        <a:p>
          <a:r>
            <a:rPr lang="en-US" dirty="0" smtClean="0"/>
            <a:t>Dynamic</a:t>
          </a:r>
          <a:endParaRPr lang="en-US" dirty="0"/>
        </a:p>
      </dgm:t>
    </dgm:pt>
    <dgm:pt modelId="{2DA8C2EA-715B-4080-85AA-DA7289CA8270}" type="parTrans" cxnId="{C4DB3FDA-D9CC-4CEA-84A2-138EC59B2ED6}">
      <dgm:prSet/>
      <dgm:spPr/>
      <dgm:t>
        <a:bodyPr/>
        <a:lstStyle/>
        <a:p>
          <a:endParaRPr lang="en-US"/>
        </a:p>
      </dgm:t>
    </dgm:pt>
    <dgm:pt modelId="{4917EFAD-4EBE-4441-9BB1-6D4948E2A088}" type="sibTrans" cxnId="{C4DB3FDA-D9CC-4CEA-84A2-138EC59B2ED6}">
      <dgm:prSet/>
      <dgm:spPr/>
      <dgm:t>
        <a:bodyPr/>
        <a:lstStyle/>
        <a:p>
          <a:endParaRPr lang="en-US"/>
        </a:p>
      </dgm:t>
    </dgm:pt>
    <dgm:pt modelId="{513A5DBA-966E-4EE0-BC3F-CB668C8257DA}">
      <dgm:prSet phldrT="[Text]"/>
      <dgm:spPr/>
      <dgm:t>
        <a:bodyPr/>
        <a:lstStyle/>
        <a:p>
          <a:r>
            <a:rPr lang="en-US" dirty="0" smtClean="0"/>
            <a:t>Scripting</a:t>
          </a:r>
          <a:endParaRPr lang="en-US" dirty="0"/>
        </a:p>
      </dgm:t>
    </dgm:pt>
    <dgm:pt modelId="{4293FA10-4FDD-48E2-839B-B47846E48DCA}" type="parTrans" cxnId="{8AC08E00-6FFC-4D4D-901A-9B1101996E48}">
      <dgm:prSet/>
      <dgm:spPr/>
      <dgm:t>
        <a:bodyPr/>
        <a:lstStyle/>
        <a:p>
          <a:endParaRPr lang="en-US"/>
        </a:p>
      </dgm:t>
    </dgm:pt>
    <dgm:pt modelId="{FC343D0E-D195-48E0-9B50-56EA50591738}" type="sibTrans" cxnId="{8AC08E00-6FFC-4D4D-901A-9B1101996E48}">
      <dgm:prSet/>
      <dgm:spPr/>
      <dgm:t>
        <a:bodyPr/>
        <a:lstStyle/>
        <a:p>
          <a:endParaRPr lang="en-US"/>
        </a:p>
      </dgm:t>
    </dgm:pt>
    <dgm:pt modelId="{AFC1345A-EC52-4E6C-B756-6DE743EB7362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3D584750-D154-43E4-AEC5-D9E710E3F9E0}" type="parTrans" cxnId="{DBC47EE0-9965-4A20-ADA0-4E7E05FA9953}">
      <dgm:prSet/>
      <dgm:spPr/>
      <dgm:t>
        <a:bodyPr/>
        <a:lstStyle/>
        <a:p>
          <a:endParaRPr lang="en-US"/>
        </a:p>
      </dgm:t>
    </dgm:pt>
    <dgm:pt modelId="{0AB6D80A-FB28-4EC4-A05C-EC6F6F6E995A}" type="sibTrans" cxnId="{DBC47EE0-9965-4A20-ADA0-4E7E05FA9953}">
      <dgm:prSet/>
      <dgm:spPr/>
      <dgm:t>
        <a:bodyPr/>
        <a:lstStyle/>
        <a:p>
          <a:endParaRPr lang="en-US"/>
        </a:p>
      </dgm:t>
    </dgm:pt>
    <dgm:pt modelId="{C9D3C663-59BC-4FEA-B85F-6643E13C6FA2}">
      <dgm:prSet phldrT="[Text]"/>
      <dgm:spPr/>
      <dgm:t>
        <a:bodyPr/>
        <a:lstStyle/>
        <a:p>
          <a:r>
            <a:rPr lang="en-US" dirty="0" smtClean="0"/>
            <a:t>Fluency</a:t>
          </a:r>
          <a:endParaRPr lang="en-US" dirty="0"/>
        </a:p>
      </dgm:t>
    </dgm:pt>
    <dgm:pt modelId="{7822C78A-B569-4BCB-B6F6-AF8ED6321899}" type="parTrans" cxnId="{07AD4740-4138-4463-99F4-BCEB7274FF62}">
      <dgm:prSet/>
      <dgm:spPr/>
      <dgm:t>
        <a:bodyPr/>
        <a:lstStyle/>
        <a:p>
          <a:endParaRPr lang="en-US"/>
        </a:p>
      </dgm:t>
    </dgm:pt>
    <dgm:pt modelId="{F05C289E-0D92-4BBA-AA50-2C05DAC03D4A}" type="sibTrans" cxnId="{07AD4740-4138-4463-99F4-BCEB7274FF62}">
      <dgm:prSet/>
      <dgm:spPr/>
      <dgm:t>
        <a:bodyPr/>
        <a:lstStyle/>
        <a:p>
          <a:endParaRPr lang="en-US"/>
        </a:p>
      </dgm:t>
    </dgm:pt>
    <dgm:pt modelId="{71F2946B-9AA6-4951-9EE7-E0A71D9746B3}">
      <dgm:prSet phldrT="[Text]"/>
      <dgm:spPr/>
      <dgm:t>
        <a:bodyPr/>
        <a:lstStyle/>
        <a:p>
          <a:r>
            <a:rPr lang="en-US" dirty="0" smtClean="0"/>
            <a:t>Flexibility</a:t>
          </a:r>
          <a:endParaRPr lang="en-US" dirty="0"/>
        </a:p>
      </dgm:t>
    </dgm:pt>
    <dgm:pt modelId="{D9F2B191-2803-41EE-86D1-F4AF21721932}" type="parTrans" cxnId="{82EB4214-F636-4AE4-BB81-163BC999ED93}">
      <dgm:prSet/>
      <dgm:spPr/>
      <dgm:t>
        <a:bodyPr/>
        <a:lstStyle/>
        <a:p>
          <a:endParaRPr lang="en-US"/>
        </a:p>
      </dgm:t>
    </dgm:pt>
    <dgm:pt modelId="{DF1DD616-4A72-418B-B0B3-C089D8DCF972}" type="sibTrans" cxnId="{82EB4214-F636-4AE4-BB81-163BC999ED93}">
      <dgm:prSet/>
      <dgm:spPr/>
      <dgm:t>
        <a:bodyPr/>
        <a:lstStyle/>
        <a:p>
          <a:endParaRPr lang="en-US"/>
        </a:p>
      </dgm:t>
    </dgm:pt>
    <dgm:pt modelId="{C8A10AD8-7B2E-47C9-830B-86F8C5D438BE}" type="pres">
      <dgm:prSet presAssocID="{7AF1CD90-E020-4549-A402-42BBFBCE1B0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3809A-648B-4BE8-9E5B-072D0F3C11AE}" type="pres">
      <dgm:prSet presAssocID="{7AF1CD90-E020-4549-A402-42BBFBCE1B0E}" presName="radial" presStyleCnt="0">
        <dgm:presLayoutVars>
          <dgm:animLvl val="ctr"/>
        </dgm:presLayoutVars>
      </dgm:prSet>
      <dgm:spPr/>
    </dgm:pt>
    <dgm:pt modelId="{3F83F4AE-F2FD-4E2B-B34C-EE03915827FE}" type="pres">
      <dgm:prSet presAssocID="{CAA2E0F8-22A3-406B-AB90-E1E65BA77364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F6709616-9070-440B-B09B-EE35DDD60BC2}" type="pres">
      <dgm:prSet presAssocID="{513A5DBA-966E-4EE0-BC3F-CB668C8257DA}" presName="node" presStyleLbl="vennNode1" presStyleIdx="1" presStyleCnt="5" custScaleX="123263" custScaleY="123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6511-2417-406D-8578-D1EA7DBECDD2}" type="pres">
      <dgm:prSet presAssocID="{AFC1345A-EC52-4E6C-B756-6DE743EB7362}" presName="node" presStyleLbl="vennNode1" presStyleIdx="2" presStyleCnt="5" custScaleX="123263" custScaleY="123776" custRadScaleRad="10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E8255-87E1-4052-B42F-F37D111928A5}" type="pres">
      <dgm:prSet presAssocID="{C9D3C663-59BC-4FEA-B85F-6643E13C6FA2}" presName="node" presStyleLbl="vennNode1" presStyleIdx="3" presStyleCnt="5" custScaleX="123263" custScaleY="123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4EC60-3BB9-45F3-8541-3D45EC8AE8A2}" type="pres">
      <dgm:prSet presAssocID="{71F2946B-9AA6-4951-9EE7-E0A71D9746B3}" presName="node" presStyleLbl="vennNode1" presStyleIdx="4" presStyleCnt="5" custScaleX="123263" custScaleY="123776" custRadScaleRad="10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C47EE0-9965-4A20-ADA0-4E7E05FA9953}" srcId="{CAA2E0F8-22A3-406B-AB90-E1E65BA77364}" destId="{AFC1345A-EC52-4E6C-B756-6DE743EB7362}" srcOrd="1" destOrd="0" parTransId="{3D584750-D154-43E4-AEC5-D9E710E3F9E0}" sibTransId="{0AB6D80A-FB28-4EC4-A05C-EC6F6F6E995A}"/>
    <dgm:cxn modelId="{8AC08E00-6FFC-4D4D-901A-9B1101996E48}" srcId="{CAA2E0F8-22A3-406B-AB90-E1E65BA77364}" destId="{513A5DBA-966E-4EE0-BC3F-CB668C8257DA}" srcOrd="0" destOrd="0" parTransId="{4293FA10-4FDD-48E2-839B-B47846E48DCA}" sibTransId="{FC343D0E-D195-48E0-9B50-56EA50591738}"/>
    <dgm:cxn modelId="{CA654D23-2214-496F-978A-744E2BCA4966}" type="presOf" srcId="{C9D3C663-59BC-4FEA-B85F-6643E13C6FA2}" destId="{CE8E8255-87E1-4052-B42F-F37D111928A5}" srcOrd="0" destOrd="0" presId="urn:microsoft.com/office/officeart/2005/8/layout/radial3"/>
    <dgm:cxn modelId="{B4D30C46-F885-43BF-9F8A-B300BD427BB5}" type="presOf" srcId="{513A5DBA-966E-4EE0-BC3F-CB668C8257DA}" destId="{F6709616-9070-440B-B09B-EE35DDD60BC2}" srcOrd="0" destOrd="0" presId="urn:microsoft.com/office/officeart/2005/8/layout/radial3"/>
    <dgm:cxn modelId="{FB46E81F-8B62-411D-85AA-D24AC197F880}" type="presOf" srcId="{71F2946B-9AA6-4951-9EE7-E0A71D9746B3}" destId="{5164EC60-3BB9-45F3-8541-3D45EC8AE8A2}" srcOrd="0" destOrd="0" presId="urn:microsoft.com/office/officeart/2005/8/layout/radial3"/>
    <dgm:cxn modelId="{82EB4214-F636-4AE4-BB81-163BC999ED93}" srcId="{CAA2E0F8-22A3-406B-AB90-E1E65BA77364}" destId="{71F2946B-9AA6-4951-9EE7-E0A71D9746B3}" srcOrd="3" destOrd="0" parTransId="{D9F2B191-2803-41EE-86D1-F4AF21721932}" sibTransId="{DF1DD616-4A72-418B-B0B3-C089D8DCF972}"/>
    <dgm:cxn modelId="{C44DFD13-1B8B-4BC2-8256-0FE619B724B1}" type="presOf" srcId="{AFC1345A-EC52-4E6C-B756-6DE743EB7362}" destId="{730C6511-2417-406D-8578-D1EA7DBECDD2}" srcOrd="0" destOrd="0" presId="urn:microsoft.com/office/officeart/2005/8/layout/radial3"/>
    <dgm:cxn modelId="{C4DB3FDA-D9CC-4CEA-84A2-138EC59B2ED6}" srcId="{7AF1CD90-E020-4549-A402-42BBFBCE1B0E}" destId="{CAA2E0F8-22A3-406B-AB90-E1E65BA77364}" srcOrd="0" destOrd="0" parTransId="{2DA8C2EA-715B-4080-85AA-DA7289CA8270}" sibTransId="{4917EFAD-4EBE-4441-9BB1-6D4948E2A088}"/>
    <dgm:cxn modelId="{0CCAFF27-2454-429B-9C2F-BC6A8141FBA9}" type="presOf" srcId="{7AF1CD90-E020-4549-A402-42BBFBCE1B0E}" destId="{C8A10AD8-7B2E-47C9-830B-86F8C5D438BE}" srcOrd="0" destOrd="0" presId="urn:microsoft.com/office/officeart/2005/8/layout/radial3"/>
    <dgm:cxn modelId="{07AD4740-4138-4463-99F4-BCEB7274FF62}" srcId="{CAA2E0F8-22A3-406B-AB90-E1E65BA77364}" destId="{C9D3C663-59BC-4FEA-B85F-6643E13C6FA2}" srcOrd="2" destOrd="0" parTransId="{7822C78A-B569-4BCB-B6F6-AF8ED6321899}" sibTransId="{F05C289E-0D92-4BBA-AA50-2C05DAC03D4A}"/>
    <dgm:cxn modelId="{F9F9F56F-ED8D-407E-94C7-AA4A6320C334}" type="presOf" srcId="{CAA2E0F8-22A3-406B-AB90-E1E65BA77364}" destId="{3F83F4AE-F2FD-4E2B-B34C-EE03915827FE}" srcOrd="0" destOrd="0" presId="urn:microsoft.com/office/officeart/2005/8/layout/radial3"/>
    <dgm:cxn modelId="{024BB221-3574-46DB-8035-438F567D8E2A}" type="presParOf" srcId="{C8A10AD8-7B2E-47C9-830B-86F8C5D438BE}" destId="{A9D3809A-648B-4BE8-9E5B-072D0F3C11AE}" srcOrd="0" destOrd="0" presId="urn:microsoft.com/office/officeart/2005/8/layout/radial3"/>
    <dgm:cxn modelId="{FC48CC79-8BF2-4E75-8D89-70BCBD975597}" type="presParOf" srcId="{A9D3809A-648B-4BE8-9E5B-072D0F3C11AE}" destId="{3F83F4AE-F2FD-4E2B-B34C-EE03915827FE}" srcOrd="0" destOrd="0" presId="urn:microsoft.com/office/officeart/2005/8/layout/radial3"/>
    <dgm:cxn modelId="{6ED0C1AB-1173-4CD9-BC5A-CA4FE417FAFC}" type="presParOf" srcId="{A9D3809A-648B-4BE8-9E5B-072D0F3C11AE}" destId="{F6709616-9070-440B-B09B-EE35DDD60BC2}" srcOrd="1" destOrd="0" presId="urn:microsoft.com/office/officeart/2005/8/layout/radial3"/>
    <dgm:cxn modelId="{F2A27D50-4E59-4EE9-A72B-8A8C74FAF567}" type="presParOf" srcId="{A9D3809A-648B-4BE8-9E5B-072D0F3C11AE}" destId="{730C6511-2417-406D-8578-D1EA7DBECDD2}" srcOrd="2" destOrd="0" presId="urn:microsoft.com/office/officeart/2005/8/layout/radial3"/>
    <dgm:cxn modelId="{2E26E66C-4632-4ED7-9F28-9C76B0BCD5F9}" type="presParOf" srcId="{A9D3809A-648B-4BE8-9E5B-072D0F3C11AE}" destId="{CE8E8255-87E1-4052-B42F-F37D111928A5}" srcOrd="3" destOrd="0" presId="urn:microsoft.com/office/officeart/2005/8/layout/radial3"/>
    <dgm:cxn modelId="{7049D89D-A39D-4E9E-8CC6-D5C59E30FB60}" type="presParOf" srcId="{A9D3809A-648B-4BE8-9E5B-072D0F3C11AE}" destId="{5164EC60-3BB9-45F3-8541-3D45EC8AE8A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41B84-7E7C-4D98-9618-F2879CB3F552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Dynamic Types</a:t>
          </a:r>
          <a:endParaRPr lang="en-US" sz="2500" kern="1200" dirty="0"/>
        </a:p>
      </dsp:txBody>
      <dsp:txXfrm>
        <a:off x="916483" y="1984"/>
        <a:ext cx="2030015" cy="1218009"/>
      </dsp:txXfrm>
    </dsp:sp>
    <dsp:sp modelId="{C122B1D0-9096-4C7A-A9C3-38E5EFD2F0D7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Variance</a:t>
          </a:r>
          <a:endParaRPr lang="en-US" sz="2500" kern="1200" dirty="0"/>
        </a:p>
      </dsp:txBody>
      <dsp:txXfrm>
        <a:off x="3149500" y="1984"/>
        <a:ext cx="2030015" cy="1218009"/>
      </dsp:txXfrm>
    </dsp:sp>
    <dsp:sp modelId="{DAE70CF4-02B4-448F-87F3-D92BE3E154E5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PLINQ</a:t>
          </a:r>
          <a:endParaRPr lang="en-US" sz="2500" kern="1200" dirty="0"/>
        </a:p>
      </dsp:txBody>
      <dsp:txXfrm>
        <a:off x="916483" y="1422995"/>
        <a:ext cx="2030015" cy="1218009"/>
      </dsp:txXfrm>
    </dsp:sp>
    <dsp:sp modelId="{320A1F4C-6DC4-4E7E-8EEF-106CEEE28177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Parallel Task Library</a:t>
          </a:r>
          <a:endParaRPr lang="en-US" sz="2500" kern="1200" dirty="0"/>
        </a:p>
      </dsp:txBody>
      <dsp:txXfrm>
        <a:off x="3149500" y="1422995"/>
        <a:ext cx="2030015" cy="1218009"/>
      </dsp:txXfrm>
    </dsp:sp>
    <dsp:sp modelId="{51472D46-644D-4BE5-AB43-045938FDF353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algn="tl" rotWithShape="0">
            <a:srgbClr val="000000">
              <a:alpha val="64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Named and optional parameters</a:t>
          </a:r>
          <a:endParaRPr lang="en-US" sz="2500" kern="1200" dirty="0"/>
        </a:p>
      </dsp:txBody>
      <dsp:txXfrm>
        <a:off x="2032992" y="2844006"/>
        <a:ext cx="2030015" cy="12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3F4AE-F2FD-4E2B-B34C-EE03915827FE}">
      <dsp:nvSpPr>
        <dsp:cNvPr id="0" name=""/>
        <dsp:cNvSpPr/>
      </dsp:nvSpPr>
      <dsp:spPr>
        <a:xfrm>
          <a:off x="1456332" y="757832"/>
          <a:ext cx="1887934" cy="18879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Static</a:t>
          </a:r>
          <a:endParaRPr lang="en-US" sz="2800" kern="1200" dirty="0"/>
        </a:p>
      </dsp:txBody>
      <dsp:txXfrm>
        <a:off x="1732814" y="1034314"/>
        <a:ext cx="1334970" cy="1334970"/>
      </dsp:txXfrm>
    </dsp:sp>
    <dsp:sp modelId="{F6709616-9070-440B-B09B-EE35DDD60BC2}">
      <dsp:nvSpPr>
        <dsp:cNvPr id="0" name=""/>
        <dsp:cNvSpPr/>
      </dsp:nvSpPr>
      <dsp:spPr>
        <a:xfrm>
          <a:off x="1818518" y="-111881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Tooling</a:t>
          </a:r>
          <a:endParaRPr lang="en-US" sz="1600" kern="1200" dirty="0"/>
        </a:p>
      </dsp:txBody>
      <dsp:txXfrm>
        <a:off x="1988918" y="59228"/>
        <a:ext cx="822762" cy="826186"/>
      </dsp:txXfrm>
    </dsp:sp>
    <dsp:sp modelId="{730C6511-2417-406D-8578-D1EA7DBECDD2}">
      <dsp:nvSpPr>
        <dsp:cNvPr id="0" name=""/>
        <dsp:cNvSpPr/>
      </dsp:nvSpPr>
      <dsp:spPr>
        <a:xfrm>
          <a:off x="3103632" y="111759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Speed</a:t>
          </a:r>
          <a:endParaRPr lang="en-US" sz="1600" kern="1200" dirty="0"/>
        </a:p>
      </dsp:txBody>
      <dsp:txXfrm>
        <a:off x="3274032" y="1288706"/>
        <a:ext cx="822762" cy="826186"/>
      </dsp:txXfrm>
    </dsp:sp>
    <dsp:sp modelId="{CE8E8255-87E1-4052-B42F-F37D111928A5}">
      <dsp:nvSpPr>
        <dsp:cNvPr id="0" name=""/>
        <dsp:cNvSpPr/>
      </dsp:nvSpPr>
      <dsp:spPr>
        <a:xfrm>
          <a:off x="1808242" y="234707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Docs</a:t>
          </a:r>
          <a:endParaRPr lang="en-US" sz="1600" kern="1200" dirty="0"/>
        </a:p>
      </dsp:txBody>
      <dsp:txXfrm>
        <a:off x="1978642" y="2518186"/>
        <a:ext cx="822762" cy="826186"/>
      </dsp:txXfrm>
    </dsp:sp>
    <dsp:sp modelId="{5164EC60-3BB9-45F3-8541-3D45EC8AE8A2}">
      <dsp:nvSpPr>
        <dsp:cNvPr id="0" name=""/>
        <dsp:cNvSpPr/>
      </dsp:nvSpPr>
      <dsp:spPr>
        <a:xfrm>
          <a:off x="533405" y="111759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Safety</a:t>
          </a:r>
          <a:endParaRPr lang="en-US" sz="1600" kern="1200" dirty="0"/>
        </a:p>
      </dsp:txBody>
      <dsp:txXfrm>
        <a:off x="703805" y="1288706"/>
        <a:ext cx="822762" cy="826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3F4AE-F2FD-4E2B-B34C-EE03915827FE}">
      <dsp:nvSpPr>
        <dsp:cNvPr id="0" name=""/>
        <dsp:cNvSpPr/>
      </dsp:nvSpPr>
      <dsp:spPr>
        <a:xfrm>
          <a:off x="1456332" y="757832"/>
          <a:ext cx="1887934" cy="18879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Dynamic</a:t>
          </a:r>
          <a:endParaRPr lang="en-US" sz="2500" kern="1200" dirty="0"/>
        </a:p>
      </dsp:txBody>
      <dsp:txXfrm>
        <a:off x="1732814" y="1034314"/>
        <a:ext cx="1334970" cy="1334970"/>
      </dsp:txXfrm>
    </dsp:sp>
    <dsp:sp modelId="{F6709616-9070-440B-B09B-EE35DDD60BC2}">
      <dsp:nvSpPr>
        <dsp:cNvPr id="0" name=""/>
        <dsp:cNvSpPr/>
      </dsp:nvSpPr>
      <dsp:spPr>
        <a:xfrm>
          <a:off x="1818518" y="-111881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Scripting</a:t>
          </a:r>
          <a:endParaRPr lang="en-US" sz="1500" kern="1200" dirty="0"/>
        </a:p>
      </dsp:txBody>
      <dsp:txXfrm>
        <a:off x="1988918" y="59228"/>
        <a:ext cx="822762" cy="826186"/>
      </dsp:txXfrm>
    </dsp:sp>
    <dsp:sp modelId="{730C6511-2417-406D-8578-D1EA7DBECDD2}">
      <dsp:nvSpPr>
        <dsp:cNvPr id="0" name=""/>
        <dsp:cNvSpPr/>
      </dsp:nvSpPr>
      <dsp:spPr>
        <a:xfrm>
          <a:off x="3103632" y="111759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Speed</a:t>
          </a:r>
          <a:endParaRPr lang="en-US" sz="1500" kern="1200" dirty="0"/>
        </a:p>
      </dsp:txBody>
      <dsp:txXfrm>
        <a:off x="3274032" y="1288706"/>
        <a:ext cx="822762" cy="826186"/>
      </dsp:txXfrm>
    </dsp:sp>
    <dsp:sp modelId="{CE8E8255-87E1-4052-B42F-F37D111928A5}">
      <dsp:nvSpPr>
        <dsp:cNvPr id="0" name=""/>
        <dsp:cNvSpPr/>
      </dsp:nvSpPr>
      <dsp:spPr>
        <a:xfrm>
          <a:off x="1818518" y="234707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Fluency</a:t>
          </a:r>
          <a:endParaRPr lang="en-US" sz="1500" kern="1200" dirty="0"/>
        </a:p>
      </dsp:txBody>
      <dsp:txXfrm>
        <a:off x="1988918" y="2518186"/>
        <a:ext cx="822762" cy="826186"/>
      </dsp:txXfrm>
    </dsp:sp>
    <dsp:sp modelId="{5164EC60-3BB9-45F3-8541-3D45EC8AE8A2}">
      <dsp:nvSpPr>
        <dsp:cNvPr id="0" name=""/>
        <dsp:cNvSpPr/>
      </dsp:nvSpPr>
      <dsp:spPr>
        <a:xfrm>
          <a:off x="533405" y="1117597"/>
          <a:ext cx="1163562" cy="11684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Flexibility</a:t>
          </a:r>
          <a:endParaRPr lang="en-US" sz="1500" kern="1200" dirty="0"/>
        </a:p>
      </dsp:txBody>
      <dsp:txXfrm>
        <a:off x="703805" y="1288706"/>
        <a:ext cx="822762" cy="82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PLINQ is an abstraction over the TPL which is an abstraction to</a:t>
            </a:r>
            <a:r>
              <a:rPr lang="en-US" baseline="0" dirty="0" smtClean="0"/>
              <a:t> make it easier to deal with parallelism and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and .NET 4.0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What’s New?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/ </a:t>
            </a:r>
            <a:r>
              <a:rPr lang="en-US" dirty="0" err="1" smtClean="0"/>
              <a:t>Contravariance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flexibility in method signatures / return types</a:t>
            </a:r>
          </a:p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2209800"/>
            <a:ext cx="62484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 people =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CreatePeople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();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</a:t>
            </a:r>
            <a:r>
              <a:rPr lang="en-US" sz="1400" b="0" dirty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error in C# 3.0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ProcessAnimals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(people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);   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</a:t>
            </a:r>
            <a:r>
              <a:rPr lang="en-US" sz="1400" b="0" dirty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error in C# 3.0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Func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Animal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createAnimals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CreatePeople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;</a:t>
            </a: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514600" y="4038600"/>
            <a:ext cx="6248400" cy="243493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static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ProcessAnimals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Animal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 animals)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static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CreatePeople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()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...</a:t>
            </a:r>
            <a:endParaRPr lang="en-US" sz="12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}        </a:t>
            </a:r>
            <a:endParaRPr lang="en-US" sz="12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5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LINQ operators added to </a:t>
            </a:r>
            <a:r>
              <a:rPr lang="en-US" dirty="0" err="1" smtClean="0"/>
              <a:t>System.Linq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35973" y="2514600"/>
            <a:ext cx="86106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var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canadians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 </a:t>
            </a:r>
            <a:endParaRPr lang="en-US" sz="1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   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ReadXml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().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AsParallel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            .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WithMergeOptions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ParallelMergeOptions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.FullyBuffered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     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.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Where(person =&gt;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person.Country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== 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"Canada"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);            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33600" y="4104409"/>
            <a:ext cx="41148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PLINQ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33600" y="5022273"/>
            <a:ext cx="41148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Task Parallel </a:t>
            </a:r>
            <a:r>
              <a:rPr lang="en-US" sz="2000" dirty="0" err="1" smtClean="0">
                <a:latin typeface="Tekton Pro" pitchFamily="34" charset="0"/>
              </a:rPr>
              <a:t>Libary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943600"/>
            <a:ext cx="41148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Threading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4191000" y="4714009"/>
            <a:ext cx="0" cy="30826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>
            <a:off x="4191000" y="5631873"/>
            <a:ext cx="0" cy="3117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611431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Preferred threading API for .NET 4.0+</a:t>
            </a:r>
          </a:p>
          <a:p>
            <a:pPr lvl="1"/>
            <a:r>
              <a:rPr lang="en-US" dirty="0" smtClean="0"/>
              <a:t>Options for cancellation, degree of parallelism, and more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07373" y="2133600"/>
            <a:ext cx="4693227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Parallel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.ForEach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(people, 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p =&gt;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{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p.Name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p.Name.ToUpper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();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});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609600" y="3429000"/>
            <a:ext cx="80772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Task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&gt;&gt;[] filters = </a:t>
            </a:r>
            <a:r>
              <a:rPr lang="en-US" sz="1400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Task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&gt;&gt;[]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Task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&gt;&gt;.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Factory.StartNew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() =&gt;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people.Where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(p=&gt;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p.Country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==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"France"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)),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Task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&gt;&gt;.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Factory.StartNew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() =&gt;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people.Where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(p=&gt;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p.Country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== 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"Germany"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)),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Task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Person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&gt;&gt;.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Factory.StartNew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       () =&gt;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people.Where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(p=&gt;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p.Country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== 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"Sweden"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)),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};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var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results =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filters.SelectMany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(filter =&gt;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filter.Result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);</a:t>
            </a: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761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New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features in C# and .NET 4.0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kern="0" noProof="0" dirty="0" err="1" smtClean="0">
                <a:latin typeface="Myriad Pro Light" pitchFamily="34" charset="0"/>
                <a:cs typeface="Segoe UI" pitchFamily="34" charset="0"/>
              </a:rPr>
              <a:t>Interop</a:t>
            </a:r>
            <a:r>
              <a:rPr lang="en-US" sz="1800" kern="0" noProof="0" dirty="0" smtClean="0">
                <a:latin typeface="Myriad Pro Light" pitchFamily="34" charset="0"/>
                <a:cs typeface="Segoe UI" pitchFamily="34" charset="0"/>
              </a:rPr>
              <a:t> with the DLR and dynamic languages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kern="0" dirty="0" err="1" smtClean="0">
                <a:latin typeface="Myriad Pro Light" pitchFamily="34" charset="0"/>
                <a:cs typeface="Segoe UI" pitchFamily="34" charset="0"/>
              </a:rPr>
              <a:t>DyanmicObject</a:t>
            </a:r>
            <a:r>
              <a:rPr lang="en-US" sz="1800" kern="0" dirty="0" smtClean="0">
                <a:latin typeface="Myriad Pro Light" pitchFamily="34" charset="0"/>
                <a:cs typeface="Segoe UI" pitchFamily="34" charset="0"/>
              </a:rPr>
              <a:t> and </a:t>
            </a:r>
            <a:r>
              <a:rPr lang="en-US" sz="1800" kern="0" dirty="0" err="1" smtClean="0">
                <a:latin typeface="Myriad Pro Light" pitchFamily="34" charset="0"/>
                <a:cs typeface="Segoe UI" pitchFamily="34" charset="0"/>
              </a:rPr>
              <a:t>ExpandoObject</a:t>
            </a:r>
            <a:r>
              <a:rPr lang="en-US" sz="1800" kern="0" dirty="0" smtClean="0">
                <a:latin typeface="Myriad Pro Light" pitchFamily="34" charset="0"/>
                <a:cs typeface="Segoe UI" pitchFamily="34" charset="0"/>
              </a:rPr>
              <a:t> for dynamic behavior in C#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kern="0" noProof="0" dirty="0" smtClean="0">
                <a:latin typeface="Myriad Pro Light" pitchFamily="34" charset="0"/>
                <a:cs typeface="Segoe UI" pitchFamily="34" charset="0"/>
              </a:rPr>
              <a:t>Optional and named parameters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800" kern="0" dirty="0" smtClean="0">
                <a:latin typeface="Myriad Pro Light" pitchFamily="34" charset="0"/>
                <a:cs typeface="Segoe UI" pitchFamily="34" charset="0"/>
              </a:rPr>
              <a:t>New threading APIs</a:t>
            </a:r>
            <a:endParaRPr lang="en-US" sz="1800" kern="0" noProof="0" dirty="0" smtClean="0">
              <a:latin typeface="Myriad Pro Light" pitchFamily="34" charset="0"/>
              <a:cs typeface="Segoe UI" pitchFamily="34" charset="0"/>
            </a:endParaRP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4A441B84-7E7C-4D98-9618-F2879CB3F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A441B84-7E7C-4D98-9618-F2879CB3F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A441B84-7E7C-4D98-9618-F2879CB3F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4A441B84-7E7C-4D98-9618-F2879CB3F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122B1D0-9096-4C7A-A9C3-38E5EFD2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C122B1D0-9096-4C7A-A9C3-38E5EFD2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C122B1D0-9096-4C7A-A9C3-38E5EFD2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C122B1D0-9096-4C7A-A9C3-38E5EFD2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AE70CF4-02B4-448F-87F3-D92BE3E15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DAE70CF4-02B4-448F-87F3-D92BE3E15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DAE70CF4-02B4-448F-87F3-D92BE3E15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DAE70CF4-02B4-448F-87F3-D92BE3E15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20A1F4C-6DC4-4E7E-8EEF-106CEEE28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320A1F4C-6DC4-4E7E-8EEF-106CEEE28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320A1F4C-6DC4-4E7E-8EEF-106CEEE28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320A1F4C-6DC4-4E7E-8EEF-106CEEE28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51472D46-644D-4BE5-AB43-045938FDF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1472D46-644D-4BE5-AB43-045938FDF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1472D46-644D-4BE5-AB43-045938FDF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51472D46-644D-4BE5-AB43-045938FDF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 versus Dynamic 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28600" y="1905000"/>
          <a:ext cx="4800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038600" y="1905000"/>
          <a:ext cx="4800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dynamic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Bypass static type checking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609600" y="2895600"/>
            <a:ext cx="77724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dynamic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length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name.Length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error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name.Capitalize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compiles, but runtime exception!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run time type for binding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457200" y="2590800"/>
            <a:ext cx="6324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object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person =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FetchObject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person.GetType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().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GetMethod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SayName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).Invoke(person,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null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4267200" y="4343400"/>
            <a:ext cx="44196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dynamic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dynamicPerson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FetchObject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latin typeface="Consolas" pitchFamily="49" charset="0"/>
                <a:ea typeface="Calibri"/>
                <a:cs typeface="Consolas"/>
              </a:rPr>
              <a:t>dynamicPerson.SayName</a:t>
            </a:r>
            <a:r>
              <a:rPr lang="en-US" sz="1400" b="0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" y="2209800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Reflection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257952" y="3962400"/>
            <a:ext cx="3057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Dynamic Runtime Binding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828800" y="4038600"/>
            <a:ext cx="2362200" cy="1219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DLR</a:t>
            </a:r>
          </a:p>
          <a:p>
            <a:r>
              <a:rPr lang="en-US" sz="2000" dirty="0" smtClean="0">
                <a:latin typeface="Tekton Pro" pitchFamily="34" charset="0"/>
              </a:rPr>
              <a:t>Optimizations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Iron*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typing facilitates </a:t>
            </a:r>
            <a:r>
              <a:rPr lang="en-US" dirty="0" err="1" smtClean="0"/>
              <a:t>interop</a:t>
            </a:r>
            <a:r>
              <a:rPr lang="en-US" dirty="0" smtClean="0"/>
              <a:t> with scripting languages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533400" y="2133600"/>
            <a:ext cx="4038600" cy="2819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class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9B703F"/>
                </a:solidFill>
                <a:latin typeface="Consolas" pitchFamily="49" charset="0"/>
                <a:ea typeface="Times New Roman"/>
                <a:cs typeface="Courier New"/>
              </a:rPr>
              <a:t>Person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err="1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attr_reader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CF6A4C"/>
                </a:solidFill>
                <a:latin typeface="Consolas" pitchFamily="49" charset="0"/>
                <a:ea typeface="Times New Roman"/>
                <a:cs typeface="Courier New"/>
              </a:rPr>
              <a:t>:name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err="1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attr_reader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CF6A4C"/>
                </a:solidFill>
                <a:latin typeface="Consolas" pitchFamily="49" charset="0"/>
                <a:ea typeface="Times New Roman"/>
                <a:cs typeface="Courier New"/>
              </a:rPr>
              <a:t>:country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def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9B703F"/>
                </a:solidFill>
                <a:latin typeface="Consolas" pitchFamily="49" charset="0"/>
                <a:ea typeface="Times New Roman"/>
                <a:cs typeface="Courier New"/>
              </a:rPr>
              <a:t>initialize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(</a:t>
            </a:r>
            <a:r>
              <a:rPr lang="en-US" b="0" dirty="0" smtClean="0">
                <a:solidFill>
                  <a:srgbClr val="7587A6"/>
                </a:solidFill>
                <a:latin typeface="Consolas" pitchFamily="49" charset="0"/>
                <a:ea typeface="Times New Roman"/>
                <a:cs typeface="Courier New"/>
              </a:rPr>
              <a:t>name, country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  </a:t>
            </a:r>
            <a:r>
              <a:rPr lang="en-US" b="0" dirty="0" smtClean="0">
                <a:solidFill>
                  <a:srgbClr val="7587A6"/>
                </a:solidFill>
                <a:latin typeface="Consolas" pitchFamily="49" charset="0"/>
                <a:ea typeface="Times New Roman"/>
                <a:cs typeface="Courier New"/>
              </a:rPr>
              <a:t>@name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=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  </a:t>
            </a:r>
            <a:r>
              <a:rPr lang="en-US" b="0" dirty="0" smtClean="0">
                <a:solidFill>
                  <a:srgbClr val="7587A6"/>
                </a:solidFill>
                <a:latin typeface="Consolas" pitchFamily="49" charset="0"/>
                <a:ea typeface="Times New Roman"/>
                <a:cs typeface="Courier New"/>
              </a:rPr>
              <a:t>@country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=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country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end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def</a:t>
            </a: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</a:t>
            </a:r>
            <a:r>
              <a:rPr lang="en-US" b="0" dirty="0" err="1" smtClean="0">
                <a:solidFill>
                  <a:srgbClr val="9B703F"/>
                </a:solidFill>
                <a:latin typeface="Consolas" pitchFamily="49" charset="0"/>
                <a:ea typeface="Times New Roman"/>
                <a:cs typeface="Courier New"/>
              </a:rPr>
              <a:t>SayName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  puts </a:t>
            </a:r>
            <a:r>
              <a:rPr lang="en-US" b="0" dirty="0" smtClean="0">
                <a:solidFill>
                  <a:srgbClr val="7587A6"/>
                </a:solidFill>
                <a:latin typeface="Consolas" pitchFamily="49" charset="0"/>
                <a:ea typeface="Times New Roman"/>
                <a:cs typeface="Courier New"/>
              </a:rPr>
              <a:t>@name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 smtClean="0">
                <a:solidFill>
                  <a:srgbClr val="F8F8F8"/>
                </a:solidFill>
                <a:latin typeface="Consolas" pitchFamily="49" charset="0"/>
                <a:ea typeface="Times New Roman"/>
                <a:cs typeface="Courier New"/>
              </a:rPr>
              <a:t>  </a:t>
            </a:r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end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r>
              <a:rPr lang="en-US" b="0" dirty="0" smtClean="0">
                <a:solidFill>
                  <a:srgbClr val="CDA869"/>
                </a:solidFill>
                <a:latin typeface="Consolas" pitchFamily="49" charset="0"/>
                <a:ea typeface="Times New Roman"/>
                <a:cs typeface="Courier New"/>
              </a:rPr>
              <a:t>end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>
            <a:spLocks noGrp="1"/>
          </p:cNvSpPr>
          <p:nvPr/>
        </p:nvSpPr>
        <p:spPr bwMode="auto">
          <a:xfrm>
            <a:off x="2667000" y="4114800"/>
            <a:ext cx="63246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b="0" dirty="0" smtClean="0">
                <a:latin typeface="Consolas" pitchFamily="49" charset="0"/>
              </a:rPr>
              <a:t> engine = </a:t>
            </a:r>
            <a:r>
              <a:rPr lang="en-US" b="0" dirty="0" err="1" smtClean="0">
                <a:latin typeface="Consolas" pitchFamily="49" charset="0"/>
              </a:rPr>
              <a:t>IronRuby.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</a:rPr>
              <a:t>Ruby</a:t>
            </a:r>
            <a:r>
              <a:rPr lang="en-US" b="0" dirty="0" err="1" smtClean="0">
                <a:latin typeface="Consolas" pitchFamily="49" charset="0"/>
              </a:rPr>
              <a:t>.CreateEngine</a:t>
            </a:r>
            <a:r>
              <a:rPr lang="en-US" b="0" dirty="0" smtClean="0">
                <a:latin typeface="Consolas" pitchFamily="49" charset="0"/>
              </a:rPr>
              <a:t>();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err="1" smtClean="0">
                <a:latin typeface="Consolas" pitchFamily="49" charset="0"/>
              </a:rPr>
              <a:t>engine.ExecuteFile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Person.rb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);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b="0" dirty="0" smtClean="0">
                <a:latin typeface="Consolas" pitchFamily="49" charset="0"/>
              </a:rPr>
              <a:t> ruby = </a:t>
            </a:r>
            <a:r>
              <a:rPr lang="en-US" b="0" dirty="0" err="1" smtClean="0">
                <a:latin typeface="Consolas" pitchFamily="49" charset="0"/>
              </a:rPr>
              <a:t>engine.Runtime.Globals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b="0" dirty="0" smtClean="0">
                <a:latin typeface="Consolas" pitchFamily="49" charset="0"/>
              </a:rPr>
              <a:t> person = </a:t>
            </a:r>
            <a:r>
              <a:rPr lang="en-US" b="0" dirty="0" err="1" smtClean="0">
                <a:latin typeface="Consolas" pitchFamily="49" charset="0"/>
              </a:rPr>
              <a:t>ruby.Person.@new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"Scott"</a:t>
            </a:r>
            <a:r>
              <a:rPr lang="en-US" b="0" dirty="0" smtClean="0">
                <a:latin typeface="Consolas" pitchFamily="49" charset="0"/>
              </a:rPr>
              <a:t>,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"USA"</a:t>
            </a:r>
            <a:r>
              <a:rPr lang="en-US" b="0" dirty="0" smtClean="0">
                <a:latin typeface="Consolas" pitchFamily="49" charset="0"/>
              </a:rPr>
              <a:t>);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err="1" smtClean="0">
                <a:latin typeface="Consolas" pitchFamily="49" charset="0"/>
              </a:rPr>
              <a:t>person.SayName</a:t>
            </a:r>
            <a:r>
              <a:rPr lang="en-US" b="0" dirty="0" smtClean="0">
                <a:latin typeface="Consolas" pitchFamily="49" charset="0"/>
              </a:rPr>
              <a:t>();</a:t>
            </a:r>
            <a:br>
              <a:rPr lang="en-US" b="0" dirty="0" smtClean="0">
                <a:latin typeface="Consolas" pitchFamily="49" charset="0"/>
              </a:rPr>
            </a:b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dynamic behavior from C#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2209800"/>
            <a:ext cx="63246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</a:rPr>
              <a:t>XDocument</a:t>
            </a:r>
            <a:r>
              <a:rPr lang="en-US" b="0" dirty="0" err="1" smtClean="0">
                <a:latin typeface="Consolas" pitchFamily="49" charset="0"/>
              </a:rPr>
              <a:t>.Load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"People.xml"</a:t>
            </a:r>
            <a:r>
              <a:rPr lang="en-US" b="0" dirty="0" smtClean="0">
                <a:latin typeface="Consolas" pitchFamily="49" charset="0"/>
              </a:rPr>
              <a:t>)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.Element(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"Records"</a:t>
            </a:r>
            <a:r>
              <a:rPr lang="en-US" b="0" dirty="0" smtClean="0">
                <a:latin typeface="Consolas" pitchFamily="49" charset="0"/>
              </a:rPr>
              <a:t>)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.Elements(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"Record"</a:t>
            </a:r>
            <a:r>
              <a:rPr lang="en-US" b="0" dirty="0" smtClean="0">
                <a:latin typeface="Consolas" pitchFamily="49" charset="0"/>
              </a:rPr>
              <a:t>)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.Select(r =&gt; 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</a:rPr>
              <a:t>Person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  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      Name = </a:t>
            </a:r>
            <a:r>
              <a:rPr lang="en-US" b="0" dirty="0" err="1" smtClean="0">
                <a:latin typeface="Consolas" pitchFamily="49" charset="0"/>
              </a:rPr>
              <a:t>r.Element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"Name"</a:t>
            </a:r>
            <a:r>
              <a:rPr lang="en-US" b="0" dirty="0" smtClean="0">
                <a:latin typeface="Consolas" pitchFamily="49" charset="0"/>
              </a:rPr>
              <a:t>).Value,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      Country = </a:t>
            </a:r>
            <a:r>
              <a:rPr lang="en-US" b="0" dirty="0" err="1" smtClean="0">
                <a:latin typeface="Consolas" pitchFamily="49" charset="0"/>
              </a:rPr>
              <a:t>r.Element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"Country"</a:t>
            </a:r>
            <a:r>
              <a:rPr lang="en-US" b="0" dirty="0" smtClean="0">
                <a:latin typeface="Consolas" pitchFamily="49" charset="0"/>
              </a:rPr>
              <a:t>).Value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       });</a:t>
            </a:r>
            <a:br>
              <a:rPr lang="en-US" b="0" dirty="0" smtClean="0">
                <a:latin typeface="Consolas" pitchFamily="49" charset="0"/>
              </a:rPr>
            </a:b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685800" y="4724400"/>
            <a:ext cx="83058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sz="1500" b="0" dirty="0" smtClean="0">
                <a:latin typeface="Consolas" pitchFamily="49" charset="0"/>
              </a:rPr>
              <a:t> document = 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500" b="0" dirty="0" smtClean="0">
                <a:latin typeface="Consolas" pitchFamily="49" charset="0"/>
              </a:rPr>
              <a:t> </a:t>
            </a:r>
            <a:r>
              <a:rPr lang="en-US" sz="1500" b="0" dirty="0" err="1" smtClean="0">
                <a:solidFill>
                  <a:srgbClr val="2B91AF"/>
                </a:solidFill>
                <a:latin typeface="Consolas" pitchFamily="49" charset="0"/>
              </a:rPr>
              <a:t>DynamicXml</a:t>
            </a:r>
            <a:r>
              <a:rPr lang="en-US" sz="1500" b="0" dirty="0" smtClean="0">
                <a:latin typeface="Consolas" pitchFamily="49" charset="0"/>
              </a:rPr>
              <a:t>(</a:t>
            </a:r>
            <a:r>
              <a:rPr lang="en-US" sz="1500" b="0" dirty="0" smtClean="0">
                <a:solidFill>
                  <a:srgbClr val="A31515"/>
                </a:solidFill>
                <a:latin typeface="Consolas" pitchFamily="49" charset="0"/>
              </a:rPr>
              <a:t>"people.xml"</a:t>
            </a:r>
            <a:r>
              <a:rPr lang="en-US" sz="1500" b="0" dirty="0" smtClean="0">
                <a:latin typeface="Consolas" pitchFamily="49" charset="0"/>
              </a:rPr>
              <a:t>);</a:t>
            </a:r>
            <a:br>
              <a:rPr lang="en-US" sz="1500" b="0" dirty="0" smtClean="0">
                <a:latin typeface="Consolas" pitchFamily="49" charset="0"/>
              </a:rPr>
            </a:br>
            <a:r>
              <a:rPr lang="en-US" sz="15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500" b="0" dirty="0" smtClean="0">
                <a:latin typeface="Consolas" pitchFamily="49" charset="0"/>
              </a:rPr>
              <a:t> (</a:t>
            </a:r>
            <a:r>
              <a:rPr lang="en-US" sz="15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500" b="0" dirty="0" smtClean="0">
                <a:latin typeface="Consolas" pitchFamily="49" charset="0"/>
              </a:rPr>
              <a:t> record 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500" b="0" dirty="0" smtClean="0">
                <a:latin typeface="Consolas" pitchFamily="49" charset="0"/>
              </a:rPr>
              <a:t> </a:t>
            </a:r>
            <a:r>
              <a:rPr lang="en-US" sz="1500" b="0" dirty="0" err="1" smtClean="0">
                <a:latin typeface="Consolas" pitchFamily="49" charset="0"/>
              </a:rPr>
              <a:t>document.Records</a:t>
            </a:r>
            <a:r>
              <a:rPr lang="en-US" sz="1500" b="0" dirty="0" smtClean="0">
                <a:latin typeface="Consolas" pitchFamily="49" charset="0"/>
              </a:rPr>
              <a:t>)</a:t>
            </a:r>
            <a:br>
              <a:rPr lang="en-US" sz="1500" b="0" dirty="0" smtClean="0">
                <a:latin typeface="Consolas" pitchFamily="49" charset="0"/>
              </a:rPr>
            </a:br>
            <a:r>
              <a:rPr lang="en-US" sz="1500" b="0" dirty="0" smtClean="0">
                <a:latin typeface="Consolas" pitchFamily="49" charset="0"/>
              </a:rPr>
              <a:t>{</a:t>
            </a:r>
            <a:br>
              <a:rPr lang="en-US" sz="1500" b="0" dirty="0" smtClean="0">
                <a:latin typeface="Consolas" pitchFamily="49" charset="0"/>
              </a:rPr>
            </a:br>
            <a:r>
              <a:rPr lang="en-US" sz="1500" b="0" dirty="0" smtClean="0">
                <a:latin typeface="Consolas" pitchFamily="49" charset="0"/>
              </a:rPr>
              <a:t>    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yield</a:t>
            </a:r>
            <a:r>
              <a:rPr lang="en-US" sz="1500" b="0" dirty="0" smtClean="0">
                <a:latin typeface="Consolas" pitchFamily="49" charset="0"/>
              </a:rPr>
              <a:t> 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500" b="0" dirty="0" smtClean="0">
                <a:latin typeface="Consolas" pitchFamily="49" charset="0"/>
              </a:rPr>
              <a:t> 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500" b="0" dirty="0" smtClean="0">
                <a:latin typeface="Consolas" pitchFamily="49" charset="0"/>
              </a:rPr>
              <a:t> </a:t>
            </a:r>
            <a:r>
              <a:rPr lang="en-US" sz="1500" b="0" dirty="0" smtClean="0">
                <a:solidFill>
                  <a:srgbClr val="2B91AF"/>
                </a:solidFill>
                <a:latin typeface="Consolas" pitchFamily="49" charset="0"/>
              </a:rPr>
              <a:t>Person</a:t>
            </a:r>
            <a:r>
              <a:rPr lang="en-US" sz="1500" b="0" dirty="0" smtClean="0">
                <a:latin typeface="Consolas" pitchFamily="49" charset="0"/>
              </a:rPr>
              <a:t> { Name = </a:t>
            </a:r>
            <a:r>
              <a:rPr lang="en-US" sz="1500" b="0" dirty="0" err="1" smtClean="0">
                <a:latin typeface="Consolas" pitchFamily="49" charset="0"/>
              </a:rPr>
              <a:t>record.Name</a:t>
            </a:r>
            <a:r>
              <a:rPr lang="en-US" sz="1500" b="0" dirty="0" smtClean="0">
                <a:latin typeface="Consolas" pitchFamily="49" charset="0"/>
              </a:rPr>
              <a:t>, Country = </a:t>
            </a:r>
            <a:r>
              <a:rPr lang="en-US" sz="1500" b="0" dirty="0" err="1" smtClean="0">
                <a:latin typeface="Consolas" pitchFamily="49" charset="0"/>
              </a:rPr>
              <a:t>record.Country</a:t>
            </a:r>
            <a:r>
              <a:rPr lang="en-US" sz="1500" b="0" dirty="0" smtClean="0">
                <a:latin typeface="Consolas" pitchFamily="49" charset="0"/>
              </a:rPr>
              <a:t> }</a:t>
            </a:r>
            <a:br>
              <a:rPr lang="en-US" sz="1500" b="0" dirty="0" smtClean="0">
                <a:latin typeface="Consolas" pitchFamily="49" charset="0"/>
              </a:rPr>
            </a:br>
            <a:r>
              <a:rPr lang="en-US" sz="1500" b="0" dirty="0" smtClean="0">
                <a:latin typeface="Consolas" pitchFamily="49" charset="0"/>
              </a:rPr>
              <a:t>}</a:t>
            </a:r>
            <a:br>
              <a:rPr lang="en-US" sz="1500" b="0" dirty="0" smtClean="0">
                <a:latin typeface="Consolas" pitchFamily="49" charset="0"/>
              </a:rPr>
            </a:br>
            <a:endParaRPr lang="en-US" sz="15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5029200"/>
            <a:ext cx="762000" cy="228600"/>
          </a:xfrm>
          <a:prstGeom prst="rect">
            <a:avLst/>
          </a:prstGeom>
          <a:solidFill>
            <a:schemeClr val="accent2">
              <a:alpha val="43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5562600"/>
            <a:ext cx="533400" cy="228600"/>
          </a:xfrm>
          <a:prstGeom prst="rect">
            <a:avLst/>
          </a:prstGeom>
          <a:solidFill>
            <a:schemeClr val="accent2">
              <a:alpha val="43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5562600"/>
            <a:ext cx="762000" cy="228600"/>
          </a:xfrm>
          <a:prstGeom prst="rect">
            <a:avLst/>
          </a:prstGeom>
          <a:solidFill>
            <a:schemeClr val="accent2">
              <a:alpha val="43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ExpandoObject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programming in JavaScript</a:t>
            </a:r>
          </a:p>
          <a:p>
            <a:pPr lvl="1"/>
            <a:r>
              <a:rPr lang="en-US" dirty="0" smtClean="0"/>
              <a:t>Every object is a dictionary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1295400" y="2819400"/>
            <a:ext cx="63246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dynamic</a:t>
            </a:r>
            <a:r>
              <a:rPr lang="en-US" sz="1400" b="0" dirty="0" smtClean="0">
                <a:latin typeface="Lucida Console" pitchFamily="49" charset="0"/>
              </a:rPr>
              <a:t> person = 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sz="1400" b="0" dirty="0" smtClean="0">
                <a:latin typeface="Lucida Console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</a:rPr>
              <a:t>ExpandoObject</a:t>
            </a:r>
            <a:r>
              <a:rPr lang="en-US" sz="1400" b="0" dirty="0" smtClean="0">
                <a:latin typeface="Lucida Console" pitchFamily="49" charset="0"/>
              </a:rPr>
              <a:t>();</a:t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err="1" smtClean="0">
                <a:latin typeface="Lucida Console" pitchFamily="49" charset="0"/>
              </a:rPr>
              <a:t>person.Name</a:t>
            </a:r>
            <a:r>
              <a:rPr lang="en-US" sz="1400" b="0" dirty="0" smtClean="0">
                <a:latin typeface="Lucida Console" pitchFamily="49" charset="0"/>
              </a:rPr>
              <a:t> = </a:t>
            </a:r>
            <a:r>
              <a:rPr lang="en-US" sz="1400" b="0" dirty="0" smtClean="0">
                <a:solidFill>
                  <a:srgbClr val="A31515"/>
                </a:solidFill>
                <a:latin typeface="Lucida Console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Lucida Console" pitchFamily="49" charset="0"/>
              </a:rPr>
              <a:t>Poonam</a:t>
            </a:r>
            <a:r>
              <a:rPr lang="en-US" sz="1400" b="0" dirty="0" smtClean="0">
                <a:solidFill>
                  <a:srgbClr val="A31515"/>
                </a:solidFill>
                <a:latin typeface="Lucida Console" pitchFamily="49" charset="0"/>
              </a:rPr>
              <a:t>"</a:t>
            </a:r>
            <a:r>
              <a:rPr lang="en-US" sz="1400" b="0" dirty="0" smtClean="0">
                <a:latin typeface="Lucida Console" pitchFamily="49" charset="0"/>
              </a:rPr>
              <a:t>;</a:t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err="1" smtClean="0">
                <a:latin typeface="Lucida Console" pitchFamily="49" charset="0"/>
              </a:rPr>
              <a:t>person.Country</a:t>
            </a:r>
            <a:r>
              <a:rPr lang="en-US" sz="1400" b="0" dirty="0" smtClean="0">
                <a:latin typeface="Lucida Console" pitchFamily="49" charset="0"/>
              </a:rPr>
              <a:t> = </a:t>
            </a:r>
            <a:r>
              <a:rPr lang="en-US" sz="1400" b="0" dirty="0" smtClean="0">
                <a:solidFill>
                  <a:srgbClr val="A31515"/>
                </a:solidFill>
                <a:latin typeface="Lucida Console" pitchFamily="49" charset="0"/>
              </a:rPr>
              <a:t>"India"</a:t>
            </a:r>
            <a:r>
              <a:rPr lang="en-US" sz="1400" b="0" dirty="0" smtClean="0">
                <a:latin typeface="Lucida Console" pitchFamily="49" charset="0"/>
              </a:rPr>
              <a:t>;</a:t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smtClean="0">
                <a:latin typeface="Lucida Console" pitchFamily="49" charset="0"/>
              </a:rPr>
              <a:t/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1400" b="0" dirty="0" smtClean="0">
                <a:latin typeface="Lucida Console" pitchFamily="49" charset="0"/>
              </a:rPr>
              <a:t> dictionary = person 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400" b="0" dirty="0" smtClean="0">
                <a:latin typeface="Lucida Console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</a:rPr>
              <a:t>IDictionary</a:t>
            </a:r>
            <a:r>
              <a:rPr lang="en-US" sz="1400" b="0" dirty="0" smtClean="0">
                <a:latin typeface="Lucida Console" pitchFamily="49" charset="0"/>
              </a:rPr>
              <a:t>&lt;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400" b="0" dirty="0" smtClean="0">
                <a:latin typeface="Lucida Console" pitchFamily="49" charset="0"/>
              </a:rPr>
              <a:t>, 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object</a:t>
            </a:r>
            <a:r>
              <a:rPr lang="en-US" sz="1400" b="0" dirty="0" smtClean="0">
                <a:latin typeface="Lucida Console" pitchFamily="49" charset="0"/>
              </a:rPr>
              <a:t>&gt;;</a:t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1400" b="0" dirty="0" smtClean="0">
                <a:latin typeface="Lucida Console" pitchFamily="49" charset="0"/>
              </a:rPr>
              <a:t> name = dictionary[</a:t>
            </a:r>
            <a:r>
              <a:rPr lang="en-US" sz="1400" b="0" dirty="0" smtClean="0">
                <a:solidFill>
                  <a:srgbClr val="A31515"/>
                </a:solidFill>
                <a:latin typeface="Lucida Console" pitchFamily="49" charset="0"/>
              </a:rPr>
              <a:t>"Name"</a:t>
            </a:r>
            <a:r>
              <a:rPr lang="en-US" sz="1400" b="0" dirty="0" smtClean="0">
                <a:latin typeface="Lucida Console" pitchFamily="49" charset="0"/>
              </a:rPr>
              <a:t>] 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400" b="0" dirty="0" smtClean="0">
                <a:latin typeface="Lucida Console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400" b="0" dirty="0" smtClean="0">
                <a:latin typeface="Lucida Console" pitchFamily="49" charset="0"/>
              </a:rPr>
              <a:t>;</a:t>
            </a:r>
            <a:br>
              <a:rPr lang="en-US" sz="1400" b="0" dirty="0" smtClean="0">
                <a:latin typeface="Lucida Console" pitchFamily="49" charset="0"/>
              </a:rPr>
            </a:br>
            <a:r>
              <a:rPr lang="en-US" sz="1400" b="0" dirty="0" smtClean="0">
                <a:latin typeface="Lucida Console" pitchFamily="49" charset="0"/>
              </a:rPr>
              <a:t>name = </a:t>
            </a:r>
            <a:r>
              <a:rPr lang="en-US" sz="1400" b="0" dirty="0" err="1" smtClean="0">
                <a:latin typeface="Lucida Console" pitchFamily="49" charset="0"/>
              </a:rPr>
              <a:t>person.Name</a:t>
            </a:r>
            <a:r>
              <a:rPr lang="en-US" sz="1400" b="0" dirty="0" smtClean="0">
                <a:latin typeface="Lucida Console" pitchFamily="49" charset="0"/>
              </a:rPr>
              <a:t>;</a:t>
            </a:r>
            <a:br>
              <a:rPr lang="en-US" sz="1400" b="0" dirty="0" smtClean="0">
                <a:latin typeface="Lucida Console" pitchFamily="49" charset="0"/>
              </a:rPr>
            </a:b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&amp; Named Arguments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4267200"/>
            <a:ext cx="8382000" cy="1447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private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static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Lucida Console" pitchFamily="49" charset="0"/>
                <a:ea typeface="Calibri"/>
                <a:cs typeface="Times New Roman"/>
              </a:rPr>
              <a:t>DoWork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bool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Lucida Console" pitchFamily="49" charset="0"/>
                <a:ea typeface="Calibri"/>
                <a:cs typeface="Times New Roman"/>
              </a:rPr>
              <a:t>workHarder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b="0" dirty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false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>
                <a:latin typeface="Lucida Console" pitchFamily="49" charset="0"/>
                <a:ea typeface="Calibri"/>
                <a:cs typeface="Times New Roman"/>
              </a:rPr>
              <a:t>numberHours</a:t>
            </a: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= 8)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...</a:t>
            </a: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>
            <a:spLocks noGrp="1"/>
          </p:cNvSpPr>
          <p:nvPr/>
        </p:nvSpPr>
        <p:spPr bwMode="auto">
          <a:xfrm>
            <a:off x="304800" y="2209800"/>
            <a:ext cx="82296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sheet.SaveAs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"people.xls"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 smtClean="0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sz="1400" b="0" dirty="0" err="1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Missing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.Value</a:t>
            </a:r>
            <a:r>
              <a:rPr lang="en-US" sz="1400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 bwMode="auto">
          <a:xfrm>
            <a:off x="2819400" y="3467100"/>
            <a:ext cx="51816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sheet.SaveAs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"people.xls"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>
                <a:latin typeface="Lucida Console" pitchFamily="49" charset="0"/>
                <a:ea typeface="Calibri"/>
                <a:cs typeface="Times New Roman"/>
              </a:rPr>
              <a:t>AddToMru:</a:t>
            </a:r>
            <a:r>
              <a:rPr lang="en-US" sz="1400" b="0" dirty="0" err="1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false</a:t>
            </a:r>
            <a:r>
              <a:rPr lang="en-US" sz="1400" b="0" dirty="0">
                <a:latin typeface="Lucida Console" pitchFamily="49" charset="0"/>
                <a:ea typeface="Calibri"/>
                <a:cs typeface="Times New Roman"/>
              </a:rPr>
              <a:t>); </a:t>
            </a:r>
            <a:endParaRPr lang="en-US" sz="1200" b="0" dirty="0">
              <a:effectLst/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905015">
            <a:off x="5595804" y="4844657"/>
            <a:ext cx="2676847" cy="6096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Optional (Constant)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7543800" y="3352800"/>
            <a:ext cx="1219200" cy="5715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Named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89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56947</TotalTime>
  <Words>412</Words>
  <Application>Microsoft Office PowerPoint</Application>
  <PresentationFormat>On-screen Show (4:3)</PresentationFormat>
  <Paragraphs>130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1_SapphireTemplate</vt:lpstr>
      <vt:lpstr>C# and .NET 4.0</vt:lpstr>
      <vt:lpstr>Overview</vt:lpstr>
      <vt:lpstr>Static Typing versus Dynamic Typing</vt:lpstr>
      <vt:lpstr>The dynamic Keyword</vt:lpstr>
      <vt:lpstr>Runtime Binding</vt:lpstr>
      <vt:lpstr>Iron* Interop</vt:lpstr>
      <vt:lpstr>DynamicObject</vt:lpstr>
      <vt:lpstr>ExpandoObject</vt:lpstr>
      <vt:lpstr>Optional &amp; Named Arguments</vt:lpstr>
      <vt:lpstr>Covariance / Contravariance</vt:lpstr>
      <vt:lpstr>PLINQ</vt:lpstr>
      <vt:lpstr>Task Parallel Library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4503</cp:revision>
  <dcterms:created xsi:type="dcterms:W3CDTF">2007-12-27T20:50:38Z</dcterms:created>
  <dcterms:modified xsi:type="dcterms:W3CDTF">2012-04-19T02:18:51Z</dcterms:modified>
</cp:coreProperties>
</file>