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78" r:id="rId3"/>
    <p:sldId id="379" r:id="rId4"/>
    <p:sldId id="383" r:id="rId5"/>
    <p:sldId id="384" r:id="rId6"/>
    <p:sldId id="380" r:id="rId7"/>
    <p:sldId id="382" r:id="rId8"/>
    <p:sldId id="385" r:id="rId9"/>
    <p:sldId id="386" r:id="rId10"/>
    <p:sldId id="387" r:id="rId11"/>
    <p:sldId id="388" r:id="rId12"/>
    <p:sldId id="363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9865" autoAdjust="0"/>
  </p:normalViewPr>
  <p:slideViewPr>
    <p:cSldViewPr snapToGrid="0">
      <p:cViewPr varScale="1">
        <p:scale>
          <a:sx n="75" d="100"/>
          <a:sy n="75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9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Infrastructure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Core Runtime Features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1371600"/>
            <a:ext cx="3785192" cy="4495800"/>
          </a:xfrm>
        </p:spPr>
        <p:txBody>
          <a:bodyPr/>
          <a:lstStyle/>
          <a:p>
            <a:r>
              <a:rPr lang="en-US" dirty="0" smtClean="0"/>
              <a:t>Membership provider</a:t>
            </a:r>
          </a:p>
          <a:p>
            <a:pPr lvl="1"/>
            <a:r>
              <a:rPr lang="en-US" dirty="0" smtClean="0"/>
              <a:t>Authenticates users</a:t>
            </a:r>
          </a:p>
          <a:p>
            <a:pPr lvl="1"/>
            <a:r>
              <a:rPr lang="en-US" dirty="0" smtClean="0"/>
              <a:t>SQL provider for forms authentication</a:t>
            </a:r>
          </a:p>
          <a:p>
            <a:pPr lvl="1"/>
            <a:r>
              <a:rPr lang="en-US" dirty="0" smtClean="0"/>
              <a:t>Active Directory provider for integrated authentication</a:t>
            </a:r>
          </a:p>
          <a:p>
            <a:r>
              <a:rPr lang="en-US" dirty="0" smtClean="0"/>
              <a:t>Role provider	</a:t>
            </a:r>
          </a:p>
          <a:p>
            <a:pPr lvl="1"/>
            <a:r>
              <a:rPr lang="en-US" dirty="0" smtClean="0"/>
              <a:t>Authorizes users</a:t>
            </a:r>
          </a:p>
          <a:p>
            <a:pPr lvl="1"/>
            <a:r>
              <a:rPr lang="en-US" dirty="0" smtClean="0"/>
              <a:t>SQL provider stores roles in SQL Server</a:t>
            </a:r>
          </a:p>
          <a:p>
            <a:pPr lvl="1"/>
            <a:r>
              <a:rPr lang="en-US" dirty="0" smtClean="0"/>
              <a:t>AD provider uses roles in Active Directory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963909"/>
            <a:ext cx="51720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State Management</a:t>
            </a:r>
          </a:p>
          <a:p>
            <a:pPr lvl="1"/>
            <a:r>
              <a:rPr lang="en-US" dirty="0" smtClean="0"/>
              <a:t>Session &amp; Application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ASP.NET MVC State Management</a:t>
            </a:r>
          </a:p>
          <a:p>
            <a:pPr lvl="1"/>
            <a:r>
              <a:rPr lang="en-US" dirty="0" smtClean="0"/>
              <a:t>Model State</a:t>
            </a:r>
          </a:p>
          <a:p>
            <a:pPr lvl="1"/>
            <a:r>
              <a:rPr lang="en-US" dirty="0" err="1" smtClean="0"/>
              <a:t>TempData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on the ASP.NET Platform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Diagnostics</a:t>
            </a:r>
          </a:p>
          <a:p>
            <a:pPr lvl="1"/>
            <a:r>
              <a:rPr lang="en-US" dirty="0" smtClean="0"/>
              <a:t>Resource localization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State Management</a:t>
            </a:r>
          </a:p>
          <a:p>
            <a:pPr eaLnBrk="1" hangingPunct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Internationalization and localization</a:t>
            </a:r>
          </a:p>
          <a:p>
            <a:r>
              <a:rPr lang="en-US" dirty="0" smtClean="0"/>
              <a:t>Diagnostics</a:t>
            </a:r>
          </a:p>
          <a:p>
            <a:r>
              <a:rPr lang="en-US" dirty="0" smtClean="0"/>
              <a:t>Membership &amp; Security</a:t>
            </a:r>
          </a:p>
          <a:p>
            <a:r>
              <a:rPr lang="en-US" dirty="0" smtClean="0"/>
              <a:t>State Management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action filter</a:t>
            </a:r>
          </a:p>
          <a:p>
            <a:pPr lvl="1"/>
            <a:r>
              <a:rPr lang="en-US" dirty="0" smtClean="0"/>
              <a:t>Use as attribute on action or controller</a:t>
            </a:r>
          </a:p>
          <a:p>
            <a:pPr lvl="1"/>
            <a:r>
              <a:rPr lang="en-US" dirty="0" smtClean="0"/>
              <a:t>Specify Duration and </a:t>
            </a:r>
            <a:r>
              <a:rPr lang="en-US" dirty="0" err="1" smtClean="0"/>
              <a:t>VaryByParam</a:t>
            </a:r>
            <a:endParaRPr lang="en-US" dirty="0" smtClean="0"/>
          </a:p>
          <a:p>
            <a:pPr lvl="1"/>
            <a:r>
              <a:rPr lang="en-US" dirty="0" smtClean="0"/>
              <a:t>Configurable with cache profiles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OuputCache</a:t>
            </a:r>
            <a:r>
              <a:rPr lang="en-US" dirty="0" smtClean="0"/>
              <a:t> directive on views!</a:t>
            </a:r>
          </a:p>
          <a:p>
            <a:r>
              <a:rPr lang="en-US" dirty="0" smtClean="0"/>
              <a:t>Can use on Child Actions (</a:t>
            </a:r>
            <a:r>
              <a:rPr lang="en-US" dirty="0" err="1" smtClean="0"/>
              <a:t>RenderAction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0125" y="3540676"/>
            <a:ext cx="6230007" cy="259605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CachedController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[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OutputCache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(Duration=60,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VaryByParam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"none"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Index()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View();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VaryByParam</a:t>
            </a:r>
            <a:endParaRPr lang="en-US" dirty="0" smtClean="0"/>
          </a:p>
          <a:p>
            <a:pPr lvl="1"/>
            <a:r>
              <a:rPr lang="en-US" dirty="0" smtClean="0"/>
              <a:t>Vary by “none” to always cache the same content</a:t>
            </a:r>
          </a:p>
          <a:p>
            <a:pPr lvl="1"/>
            <a:r>
              <a:rPr lang="en-US" dirty="0" smtClean="0"/>
              <a:t>Vary by “*” to cache for every permutation of all parameters</a:t>
            </a:r>
          </a:p>
          <a:p>
            <a:pPr lvl="1"/>
            <a:r>
              <a:rPr lang="en-US" dirty="0" smtClean="0"/>
              <a:t>Vary by “name” to cache for every value of name parameter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Cache on server, client, client and server</a:t>
            </a:r>
          </a:p>
          <a:p>
            <a:r>
              <a:rPr lang="en-US" dirty="0" err="1" smtClean="0"/>
              <a:t>VaryByHeader</a:t>
            </a:r>
            <a:endParaRPr lang="en-US" dirty="0" smtClean="0"/>
          </a:p>
          <a:p>
            <a:pPr lvl="1"/>
            <a:r>
              <a:rPr lang="en-US" dirty="0" smtClean="0"/>
              <a:t>Vary on an HTTP header, like Accept-Language</a:t>
            </a:r>
          </a:p>
          <a:p>
            <a:r>
              <a:rPr lang="en-US" dirty="0" err="1" smtClean="0"/>
              <a:t>VaryByCustom</a:t>
            </a:r>
            <a:endParaRPr lang="en-US" dirty="0" smtClean="0"/>
          </a:p>
          <a:p>
            <a:pPr lvl="1"/>
            <a:r>
              <a:rPr lang="en-US" dirty="0" smtClean="0"/>
              <a:t>Implement custom static method in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r>
              <a:rPr lang="en-US" dirty="0" err="1" smtClean="0"/>
              <a:t>SqlDependency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Cache until data in a SQL Server table changes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Avoids repetition in cache attributes</a:t>
            </a:r>
          </a:p>
          <a:p>
            <a:r>
              <a:rPr lang="en-US" dirty="0" smtClean="0"/>
              <a:t>Easy to change during performance profiling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40243" y="2558046"/>
            <a:ext cx="7400260" cy="234710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OutputCache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CacheProfile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Aggresive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VaryByParam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firstName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Index(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firstName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View();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57150" y="3894205"/>
            <a:ext cx="5280796" cy="23471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caching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outputCacheSettings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outputCacheProfiles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Aggresive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duration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300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Mild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duration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10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outputCacheProfiles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&lt;/</a:t>
            </a:r>
            <a:r>
              <a:rPr lang="en-US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outputCacheSettings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caching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Cache API</a:t>
            </a:r>
          </a:p>
          <a:p>
            <a:pPr lvl="1"/>
            <a:r>
              <a:rPr lang="en-US" dirty="0" smtClean="0"/>
              <a:t>Cache object associated with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pPr lvl="1"/>
            <a:r>
              <a:rPr lang="en-US" dirty="0" smtClean="0"/>
              <a:t>Also accessed via </a:t>
            </a:r>
            <a:r>
              <a:rPr lang="en-US" dirty="0" err="1" smtClean="0"/>
              <a:t>HttpRuntime.Cache</a:t>
            </a:r>
            <a:r>
              <a:rPr lang="en-US" dirty="0" smtClean="0"/>
              <a:t> (better for unit tests)</a:t>
            </a:r>
          </a:p>
          <a:p>
            <a:pPr lvl="1"/>
            <a:r>
              <a:rPr lang="en-US" dirty="0" smtClean="0"/>
              <a:t>Absolute and sliding expirations</a:t>
            </a:r>
          </a:p>
          <a:p>
            <a:pPr lvl="1"/>
            <a:r>
              <a:rPr lang="en-US" dirty="0" smtClean="0"/>
              <a:t>Cache dependencies on file system and SQL Server 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46841" y="3092144"/>
            <a:ext cx="8418787" cy="340009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HttpContext.Cache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ctx.Movies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m.Reviews.Average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(r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r.Rating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descending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m).Take(10).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HttpContext.Cache.Insert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topMovies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Cache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.NoAbsoluteExpiration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TimeSpan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.FromMinutes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(10));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&amp; Culture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Thread.CurrentCulture</a:t>
            </a:r>
            <a:r>
              <a:rPr lang="en-US" dirty="0" smtClean="0"/>
              <a:t> property impacts formatting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DateTime.Now.ToString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Thread.CurrentUICulture</a:t>
            </a:r>
            <a:r>
              <a:rPr lang="en-US" dirty="0" smtClean="0"/>
              <a:t> impacts resource loading</a:t>
            </a:r>
          </a:p>
          <a:p>
            <a:r>
              <a:rPr lang="en-US" dirty="0" smtClean="0"/>
              <a:t>ASP.NET can set cultures according to HTTP headers</a:t>
            </a:r>
          </a:p>
          <a:p>
            <a:pPr lvl="1"/>
            <a:r>
              <a:rPr lang="en-US" dirty="0" smtClean="0"/>
              <a:t>Accept-language header</a:t>
            </a:r>
          </a:p>
          <a:p>
            <a:pPr lvl="1"/>
            <a:r>
              <a:rPr lang="en-US" dirty="0" smtClean="0"/>
              <a:t>Use &lt;globalization&gt; section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86813" y="3883208"/>
            <a:ext cx="6543057" cy="140117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globalization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culture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auto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uiCulture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auto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…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84521"/>
            <a:ext cx="5326912" cy="4782879"/>
          </a:xfrm>
        </p:spPr>
        <p:txBody>
          <a:bodyPr/>
          <a:lstStyle/>
          <a:p>
            <a:r>
              <a:rPr lang="en-US" dirty="0" err="1" smtClean="0"/>
              <a:t>Resx</a:t>
            </a:r>
            <a:r>
              <a:rPr lang="en-US" dirty="0" smtClean="0"/>
              <a:t> files can store localized text and binary assets. </a:t>
            </a:r>
          </a:p>
          <a:p>
            <a:pPr lvl="1"/>
            <a:r>
              <a:rPr lang="en-US" dirty="0" err="1" smtClean="0"/>
              <a:t>Strings.resx</a:t>
            </a:r>
            <a:r>
              <a:rPr lang="en-US" dirty="0" smtClean="0"/>
              <a:t> will store default resources</a:t>
            </a:r>
          </a:p>
          <a:p>
            <a:pPr lvl="1"/>
            <a:r>
              <a:rPr lang="en-US" dirty="0" err="1" smtClean="0"/>
              <a:t>Strings.es.resx</a:t>
            </a:r>
            <a:r>
              <a:rPr lang="en-US" dirty="0" smtClean="0"/>
              <a:t> will store resource for Spanish culture</a:t>
            </a:r>
          </a:p>
          <a:p>
            <a:r>
              <a:rPr lang="en-US" dirty="0" smtClean="0"/>
              <a:t>Resource manager will load appropriate file</a:t>
            </a:r>
          </a:p>
          <a:p>
            <a:r>
              <a:rPr lang="en-US" dirty="0" smtClean="0"/>
              <a:t>Visual Studio generates strongly-typed class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/>
              <a:t>PublicResXFileCodeGenerator</a:t>
            </a:r>
            <a:r>
              <a:rPr lang="en-US" dirty="0" smtClean="0"/>
              <a:t>” as tool outside of </a:t>
            </a:r>
            <a:r>
              <a:rPr lang="en-US" dirty="0" err="1" smtClean="0"/>
              <a:t>App_GlobalResources</a:t>
            </a:r>
            <a:endParaRPr lang="en-US" dirty="0" smtClean="0"/>
          </a:p>
          <a:p>
            <a:pPr lvl="1"/>
            <a:r>
              <a:rPr lang="en-US" dirty="0" smtClean="0"/>
              <a:t>Set Build Action to “Embedded Resource”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App_GlobalResouces</a:t>
            </a:r>
            <a:r>
              <a:rPr lang="en-US" dirty="0" smtClean="0"/>
              <a:t> from a controller if you want to unit test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475" y="1101467"/>
            <a:ext cx="2905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2898655" y="5733273"/>
            <a:ext cx="5501065" cy="59309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Html.Encode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Resources.Strings.Greeting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 </a:t>
            </a: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ASP.NET trace feature is geared for Web Forms</a:t>
            </a:r>
          </a:p>
          <a:p>
            <a:pPr lvl="1"/>
            <a:r>
              <a:rPr lang="en-US" dirty="0" smtClean="0"/>
              <a:t>Traces page lifecycle events only</a:t>
            </a:r>
          </a:p>
          <a:p>
            <a:r>
              <a:rPr lang="en-US" dirty="0" smtClean="0"/>
              <a:t>Logging options</a:t>
            </a:r>
          </a:p>
          <a:p>
            <a:pPr lvl="1"/>
            <a:r>
              <a:rPr lang="en-US" dirty="0" smtClean="0"/>
              <a:t>ASP.NET Health Monitoring</a:t>
            </a:r>
          </a:p>
          <a:p>
            <a:pPr lvl="1"/>
            <a:r>
              <a:rPr lang="en-US" dirty="0" smtClean="0"/>
              <a:t>log4net (http://logging.apache.org/log4net/index.html)</a:t>
            </a:r>
          </a:p>
          <a:p>
            <a:pPr lvl="1"/>
            <a:r>
              <a:rPr lang="en-US" dirty="0" err="1" smtClean="0"/>
              <a:t>elmah</a:t>
            </a:r>
            <a:r>
              <a:rPr lang="en-US" dirty="0" smtClean="0"/>
              <a:t> (http://code.google.com/p/elmah/)</a:t>
            </a:r>
          </a:p>
          <a:p>
            <a:pPr lvl="1"/>
            <a:r>
              <a:rPr lang="en-US" dirty="0" smtClean="0"/>
              <a:t>P&amp;P Application Logging Block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23015" y="3744984"/>
            <a:ext cx="7793664" cy="17733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healthMonitoring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enabled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true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rules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All Events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eventName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All Events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“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provider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SqlWebEventProvider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rules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          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healthMonitoring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61958</TotalTime>
  <Words>561</Words>
  <Application>Microsoft Office PowerPoint</Application>
  <PresentationFormat>On-screen Show (4:3)</PresentationFormat>
  <Paragraphs>139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1_SapphireTemplate</vt:lpstr>
      <vt:lpstr>ASP.NET Infrastructure</vt:lpstr>
      <vt:lpstr>Overview</vt:lpstr>
      <vt:lpstr>Output Caching</vt:lpstr>
      <vt:lpstr>Output Cache Settings</vt:lpstr>
      <vt:lpstr>Cache Profiles</vt:lpstr>
      <vt:lpstr>Data Caching</vt:lpstr>
      <vt:lpstr>Localization &amp; Culture</vt:lpstr>
      <vt:lpstr>Resources</vt:lpstr>
      <vt:lpstr>Diagnostics</vt:lpstr>
      <vt:lpstr>Security</vt:lpstr>
      <vt:lpstr>State Management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5592</cp:revision>
  <dcterms:created xsi:type="dcterms:W3CDTF">2007-12-27T20:50:38Z</dcterms:created>
  <dcterms:modified xsi:type="dcterms:W3CDTF">2012-04-19T02:35:42Z</dcterms:modified>
</cp:coreProperties>
</file>