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6"/>
  </p:notesMasterIdLst>
  <p:handoutMasterIdLst>
    <p:handoutMasterId r:id="rId37"/>
  </p:handoutMasterIdLst>
  <p:sldIdLst>
    <p:sldId id="327" r:id="rId2"/>
    <p:sldId id="328" r:id="rId3"/>
    <p:sldId id="32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6" r:id="rId19"/>
    <p:sldId id="336" r:id="rId20"/>
    <p:sldId id="374" r:id="rId21"/>
    <p:sldId id="375" r:id="rId22"/>
    <p:sldId id="373" r:id="rId23"/>
    <p:sldId id="376" r:id="rId24"/>
    <p:sldId id="377" r:id="rId25"/>
    <p:sldId id="378" r:id="rId26"/>
    <p:sldId id="379" r:id="rId27"/>
    <p:sldId id="367" r:id="rId28"/>
    <p:sldId id="368" r:id="rId29"/>
    <p:sldId id="369" r:id="rId30"/>
    <p:sldId id="370" r:id="rId31"/>
    <p:sldId id="371" r:id="rId32"/>
    <p:sldId id="372" r:id="rId33"/>
    <p:sldId id="380" r:id="rId34"/>
    <p:sldId id="349" r:id="rId3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96" d="100"/>
          <a:sy n="96" d="100"/>
        </p:scale>
        <p:origin x="3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2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2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67714"/>
            <a:ext cx="1438275" cy="39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102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78582"/>
            <a:ext cx="1362075" cy="3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7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9.wdp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2.wdp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4.wdp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6.wdp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7.wdp"/><Relationship Id="rId7" Type="http://schemas.microsoft.com/office/2007/relationships/hdphoto" Target="../media/hdphoto2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hdphoto" Target="../media/hdphoto28.wdp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0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/>
            <a:r>
              <a:rPr lang="en-US" dirty="0" smtClean="0"/>
              <a:t>ECMAScript 6</a:t>
            </a:r>
            <a:br>
              <a:rPr lang="en-US" dirty="0" smtClean="0"/>
            </a:br>
            <a:r>
              <a:rPr lang="en-US" dirty="0" smtClean="0"/>
              <a:t>(JavaScript </a:t>
            </a:r>
            <a:r>
              <a:rPr lang="en-US" dirty="0" err="1" smtClean="0"/>
              <a:t>v.next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83" y="3925166"/>
            <a:ext cx="4333875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3" y="2570451"/>
            <a:ext cx="4676775" cy="942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34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6279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Class Definition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25044" y="21375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25044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25043" y="41187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Object</a:t>
            </a:r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 bwMode="auto">
          <a:xfrm flipV="1">
            <a:off x="3479468" y="2553193"/>
            <a:ext cx="1945576" cy="98367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 bwMode="auto">
          <a:xfrm>
            <a:off x="3479468" y="3536866"/>
            <a:ext cx="1945576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 bwMode="auto">
          <a:xfrm>
            <a:off x="3479468" y="3536866"/>
            <a:ext cx="1945575" cy="99752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08948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6279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25044" y="21375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Employee Object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25044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 </a:t>
            </a:r>
            <a:r>
              <a:rPr lang="en-US" sz="2000" dirty="0" smtClean="0">
                <a:solidFill>
                  <a:schemeClr val="bg1"/>
                </a:solidFill>
              </a:rPr>
              <a:t> Object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25043" y="41187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 </a:t>
            </a:r>
            <a:r>
              <a:rPr lang="en-US" sz="2000" dirty="0" smtClean="0">
                <a:solidFill>
                  <a:schemeClr val="bg1"/>
                </a:solidFill>
              </a:rPr>
              <a:t> Object</a:t>
            </a:r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 bwMode="auto">
          <a:xfrm flipV="1">
            <a:off x="3479468" y="2553193"/>
            <a:ext cx="1945576" cy="98367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 bwMode="auto">
          <a:xfrm>
            <a:off x="3479468" y="3536866"/>
            <a:ext cx="1945576" cy="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 bwMode="auto">
          <a:xfrm>
            <a:off x="3479468" y="3536866"/>
            <a:ext cx="1945575" cy="997527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907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Classes?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116279" y="3121229"/>
            <a:ext cx="2363189" cy="914400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Employee</a:t>
            </a: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getName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doWork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425044" y="21375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Employee Object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“Scott”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25044" y="3121229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 </a:t>
            </a:r>
            <a:r>
              <a:rPr lang="en-US" sz="2000" dirty="0" smtClean="0">
                <a:solidFill>
                  <a:schemeClr val="bg1"/>
                </a:solidFill>
              </a:rPr>
              <a:t> Object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“Alex”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425043" y="4118756"/>
            <a:ext cx="2363189" cy="831273"/>
          </a:xfrm>
          <a:prstGeom prst="rect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Employee </a:t>
            </a:r>
            <a:r>
              <a:rPr lang="en-US" sz="2000" dirty="0" smtClean="0">
                <a:solidFill>
                  <a:schemeClr val="bg1"/>
                </a:solidFill>
              </a:rPr>
              <a:t> Object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“Chris”</a:t>
            </a:r>
          </a:p>
        </p:txBody>
      </p:sp>
      <p:cxnSp>
        <p:nvCxnSpPr>
          <p:cNvPr id="17" name="Straight Arrow Connector 16"/>
          <p:cNvCxnSpPr>
            <a:stCxn id="4" idx="3"/>
            <a:endCxn id="5" idx="1"/>
          </p:cNvCxnSpPr>
          <p:nvPr/>
        </p:nvCxnSpPr>
        <p:spPr bwMode="auto">
          <a:xfrm flipV="1">
            <a:off x="3479468" y="2553193"/>
            <a:ext cx="1945576" cy="1025236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 bwMode="auto">
          <a:xfrm flipV="1">
            <a:off x="3479468" y="3536866"/>
            <a:ext cx="1945576" cy="41563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 bwMode="auto">
          <a:xfrm>
            <a:off x="3479468" y="3578429"/>
            <a:ext cx="1945575" cy="955964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161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versus Prototype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9" y="2214562"/>
            <a:ext cx="3543300" cy="2428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97" y="2644796"/>
            <a:ext cx="3705225" cy="1704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54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033588"/>
            <a:ext cx="2781300" cy="279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4260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Getters and Setters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300288"/>
            <a:ext cx="2781300" cy="225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257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	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061" y="3214378"/>
            <a:ext cx="294322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26" y="2242022"/>
            <a:ext cx="3124200" cy="2771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189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12" y="2873952"/>
            <a:ext cx="312420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48" y="2873952"/>
            <a:ext cx="3276600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318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537210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4359054"/>
            <a:ext cx="5133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4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substantial addition to JavaScript since inception</a:t>
            </a:r>
            <a:endParaRPr lang="en-US" dirty="0"/>
          </a:p>
        </p:txBody>
      </p:sp>
      <p:pic>
        <p:nvPicPr>
          <p:cNvPr id="1028" name="Picture 4" descr="http://tom-barker.com/images/JavaScriptTime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7" y="2743200"/>
            <a:ext cx="8153400" cy="351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646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Arrows and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2486025"/>
            <a:ext cx="52673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7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 and 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66825"/>
            <a:ext cx="4581525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962400"/>
            <a:ext cx="54959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4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033712"/>
            <a:ext cx="2990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67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729537" cy="4028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19525"/>
            <a:ext cx="5705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41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6" y="1295400"/>
            <a:ext cx="4533900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57625"/>
            <a:ext cx="5667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63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309687"/>
            <a:ext cx="70675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66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281237"/>
            <a:ext cx="50768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IIFE Module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20" y="1495425"/>
            <a:ext cx="3905250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6996545" y="1495425"/>
            <a:ext cx="1591294" cy="1520042"/>
          </a:xfrm>
          <a:prstGeom prst="ellipse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Organize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994566" y="3417249"/>
            <a:ext cx="1591294" cy="1520042"/>
          </a:xfrm>
          <a:prstGeom prst="ellipse">
            <a:avLst/>
          </a:prstGeom>
          <a:solidFill>
            <a:srgbClr val="ED652E"/>
          </a:solidFill>
          <a:ln w="9525" algn="ctr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3660945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CommonJS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08" y="1547813"/>
            <a:ext cx="3609975" cy="3762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261" y="2845809"/>
            <a:ext cx="4229100" cy="100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563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8" y="1506310"/>
            <a:ext cx="3905250" cy="2800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9" y="2302143"/>
            <a:ext cx="3705225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794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8719"/>
            <a:ext cx="8424839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27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Modules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16" y="1926833"/>
            <a:ext cx="3838575" cy="269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85" y="2798370"/>
            <a:ext cx="3695700" cy="95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14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and default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67" y="1608859"/>
            <a:ext cx="3829050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17" y="2490849"/>
            <a:ext cx="3533775" cy="447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29" y="4960051"/>
            <a:ext cx="3533775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391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Details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714500"/>
            <a:ext cx="375285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177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ES6 Today With </a:t>
            </a:r>
            <a:r>
              <a:rPr lang="en-US" dirty="0" err="1" smtClean="0"/>
              <a:t>Tracuer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5822"/>
            <a:ext cx="7227073" cy="501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73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ES6 is the future!</a:t>
            </a:r>
            <a:endParaRPr lang="en-US" dirty="0"/>
          </a:p>
        </p:txBody>
      </p:sp>
      <p:pic>
        <p:nvPicPr>
          <p:cNvPr id="2050" name="Picture 2" descr="http://cdn.sencha.io/img/20130807-e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860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32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07" y="1789773"/>
            <a:ext cx="3009900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24" y="3815875"/>
            <a:ext cx="2971800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719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90" y="2446564"/>
            <a:ext cx="2905125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7126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662238"/>
            <a:ext cx="2238375" cy="153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05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Parameter Values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03" y="2354098"/>
            <a:ext cx="2933700" cy="1057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98" y="3772891"/>
            <a:ext cx="3429000" cy="847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04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Parameters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1" y="4011077"/>
            <a:ext cx="4114800" cy="1685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2" y="1578552"/>
            <a:ext cx="4257675" cy="1933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72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2657475"/>
            <a:ext cx="3543300" cy="1543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118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34137</TotalTime>
  <Words>121</Words>
  <Application>Microsoft Office PowerPoint</Application>
  <PresentationFormat>On-screen Show (4:3)</PresentationFormat>
  <Paragraphs>58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ECMAScript 6 (JavaScript v.next)</vt:lpstr>
      <vt:lpstr>Why?</vt:lpstr>
      <vt:lpstr>When?</vt:lpstr>
      <vt:lpstr>let</vt:lpstr>
      <vt:lpstr>const</vt:lpstr>
      <vt:lpstr>Destructuring</vt:lpstr>
      <vt:lpstr>Default Parameter Values</vt:lpstr>
      <vt:lpstr>Rest Parameters</vt:lpstr>
      <vt:lpstr>Spread Operator</vt:lpstr>
      <vt:lpstr>Template Literals</vt:lpstr>
      <vt:lpstr>Why Classes?</vt:lpstr>
      <vt:lpstr>Why Classes?</vt:lpstr>
      <vt:lpstr>Why Classes?</vt:lpstr>
      <vt:lpstr>Class versus Prototype</vt:lpstr>
      <vt:lpstr>constructor</vt:lpstr>
      <vt:lpstr>Getters and Setters</vt:lpstr>
      <vt:lpstr>Inheritance </vt:lpstr>
      <vt:lpstr>super</vt:lpstr>
      <vt:lpstr>Arrow Functions</vt:lpstr>
      <vt:lpstr>Arrows and this</vt:lpstr>
      <vt:lpstr>Iterables and Iterators</vt:lpstr>
      <vt:lpstr>for of</vt:lpstr>
      <vt:lpstr>Make Your Own Iterable</vt:lpstr>
      <vt:lpstr>Generators</vt:lpstr>
      <vt:lpstr>Array Comprehensions</vt:lpstr>
      <vt:lpstr>Generator Comprehensions</vt:lpstr>
      <vt:lpstr>An IIFE Module</vt:lpstr>
      <vt:lpstr>CommonJS</vt:lpstr>
      <vt:lpstr>AMD</vt:lpstr>
      <vt:lpstr>ES6 Modules</vt:lpstr>
      <vt:lpstr>module and default</vt:lpstr>
      <vt:lpstr>Hiding The Details</vt:lpstr>
      <vt:lpstr>Writing ES6 Today With Tracuer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1911</cp:revision>
  <dcterms:created xsi:type="dcterms:W3CDTF">2007-12-27T20:50:38Z</dcterms:created>
  <dcterms:modified xsi:type="dcterms:W3CDTF">2014-09-29T21:11:57Z</dcterms:modified>
</cp:coreProperties>
</file>