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88938"/>
  </p:normalViewPr>
  <p:slideViewPr>
    <p:cSldViewPr snapToGrid="0">
      <p:cViewPr varScale="1">
        <p:scale>
          <a:sx n="79" d="100"/>
          <a:sy n="79" d="100"/>
        </p:scale>
        <p:origin x="60" y="65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34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8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4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12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Patterns for Testing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255931" y="1201959"/>
            <a:ext cx="3662721" cy="3402518"/>
          </a:xfrm>
          <a:prstGeom prst="ellipse">
            <a:avLst/>
          </a:prstGeom>
          <a:gradFill>
            <a:gsLst>
              <a:gs pos="58000">
                <a:schemeClr val="tx2">
                  <a:lumMod val="10000"/>
                  <a:lumOff val="90000"/>
                </a:schemeClr>
              </a:gs>
              <a:gs pos="78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96" y="1603680"/>
            <a:ext cx="2423853" cy="24238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940" y="4780914"/>
            <a:ext cx="1746871" cy="17468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4" y="4501529"/>
            <a:ext cx="780290" cy="7802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61" y="5286272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08" y="5676417"/>
            <a:ext cx="780290" cy="7802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8" y="2157591"/>
            <a:ext cx="1829619" cy="14391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22" y="2029705"/>
            <a:ext cx="1694952" cy="1694952"/>
          </a:xfrm>
          <a:prstGeom prst="rect">
            <a:avLst/>
          </a:prstGeom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25" y="817778"/>
            <a:ext cx="2423853" cy="2423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94" y="3731179"/>
            <a:ext cx="1746871" cy="1746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178" y="3596770"/>
            <a:ext cx="1694952" cy="16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37514</TotalTime>
  <Words>5</Words>
  <Application>Microsoft Office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Calibri</vt:lpstr>
      <vt:lpstr>Consolas</vt:lpstr>
      <vt:lpstr>Gotham Book</vt:lpstr>
      <vt:lpstr>Gotham Medium</vt:lpstr>
      <vt:lpstr>Gotham Rounded Light</vt:lpstr>
      <vt:lpstr>Myriad Pro</vt:lpstr>
      <vt:lpstr>Myriad Pro Light</vt:lpstr>
      <vt:lpstr>Segoe UI</vt:lpstr>
      <vt:lpstr>Verdana</vt:lpstr>
      <vt:lpstr>Wingdings</vt:lpstr>
      <vt:lpstr>1_SapphireTemplate</vt:lpstr>
      <vt:lpstr>Cloud Patterns for 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126</cp:revision>
  <dcterms:created xsi:type="dcterms:W3CDTF">2016-01-17T22:08:05Z</dcterms:created>
  <dcterms:modified xsi:type="dcterms:W3CDTF">2017-12-08T20:11:02Z</dcterms:modified>
</cp:coreProperties>
</file>