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3" r:id="rId4"/>
    <p:sldId id="265" r:id="rId5"/>
    <p:sldId id="266" r:id="rId6"/>
    <p:sldId id="267" r:id="rId7"/>
    <p:sldId id="259" r:id="rId8"/>
    <p:sldId id="268" r:id="rId9"/>
    <p:sldId id="269" r:id="rId10"/>
    <p:sldId id="272" r:id="rId11"/>
    <p:sldId id="273" r:id="rId12"/>
    <p:sldId id="270" r:id="rId13"/>
    <p:sldId id="271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6" autoAdjust="0"/>
    <p:restoredTop sz="88967"/>
  </p:normalViewPr>
  <p:slideViewPr>
    <p:cSldViewPr snapToGrid="0">
      <p:cViewPr varScale="1">
        <p:scale>
          <a:sx n="76" d="100"/>
          <a:sy n="76" d="100"/>
        </p:scale>
        <p:origin x="60" y="723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deploy an application,</a:t>
            </a:r>
            <a:r>
              <a:rPr lang="en-US" baseline="0" dirty="0"/>
              <a:t> you can setup deployment slots (first icon)</a:t>
            </a:r>
          </a:p>
          <a:p>
            <a:r>
              <a:rPr lang="en-US" baseline="0" dirty="0"/>
              <a:t>Add a slot to the app service (middle icon)</a:t>
            </a:r>
          </a:p>
          <a:p>
            <a:r>
              <a:rPr lang="en-US" baseline="0" dirty="0"/>
              <a:t>Right-hand side shows we could have 3 slots</a:t>
            </a:r>
          </a:p>
          <a:p>
            <a:r>
              <a:rPr lang="en-US" baseline="0" dirty="0"/>
              <a:t>Last animation of curved arrow to talk about how easy it is to swap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4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seconds of visual to</a:t>
            </a:r>
            <a:r>
              <a:rPr lang="en-US" baseline="0" dirty="0"/>
              <a:t> talk about scaling in Azure. Can scale up an instance or down an instance when thresholds are exceeded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 visual to talk about </a:t>
            </a:r>
            <a:r>
              <a:rPr lang="en-US" dirty="0" err="1"/>
              <a:t>troubleshotting</a:t>
            </a:r>
            <a:r>
              <a:rPr lang="en-US" dirty="0"/>
              <a:t>,</a:t>
            </a:r>
            <a:r>
              <a:rPr lang="en-US" baseline="0" dirty="0"/>
              <a:t> remote debugging, tools we can use to find out what is going 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 visual to talk about </a:t>
            </a:r>
            <a:r>
              <a:rPr lang="en-US" dirty="0" err="1"/>
              <a:t>troubleshotting</a:t>
            </a:r>
            <a:r>
              <a:rPr lang="en-US" dirty="0"/>
              <a:t>,</a:t>
            </a:r>
            <a:r>
              <a:rPr lang="en-US" baseline="0" dirty="0"/>
              <a:t> remote debugging, tools we can use to find out what is going 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deploy an application,</a:t>
            </a:r>
            <a:r>
              <a:rPr lang="en-US" baseline="0" dirty="0"/>
              <a:t> you can setup deployment slots (first icon)</a:t>
            </a:r>
          </a:p>
          <a:p>
            <a:r>
              <a:rPr lang="en-US" baseline="0" dirty="0"/>
              <a:t>Add a slot to the app service (middle icon)</a:t>
            </a:r>
          </a:p>
          <a:p>
            <a:r>
              <a:rPr lang="en-US" baseline="0" dirty="0"/>
              <a:t>Right-hand side shows we could have 3 slots</a:t>
            </a:r>
          </a:p>
          <a:p>
            <a:r>
              <a:rPr lang="en-US" baseline="0" dirty="0"/>
              <a:t>Last animation of curved arrow to talk about how easy it is to swap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deploy an application,</a:t>
            </a:r>
            <a:r>
              <a:rPr lang="en-US" baseline="0" dirty="0"/>
              <a:t> you can setup deployment slots (first icon)</a:t>
            </a:r>
          </a:p>
          <a:p>
            <a:r>
              <a:rPr lang="en-US" baseline="0" dirty="0"/>
              <a:t>Add a slot to the app service (middle icon)</a:t>
            </a:r>
          </a:p>
          <a:p>
            <a:r>
              <a:rPr lang="en-US" baseline="0" dirty="0"/>
              <a:t>Right-hand side shows we could have 3 slots</a:t>
            </a:r>
          </a:p>
          <a:p>
            <a:r>
              <a:rPr lang="en-US" baseline="0" dirty="0"/>
              <a:t>Last animation of curved arrow to talk about how easy it is to swap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deploy an application,</a:t>
            </a:r>
            <a:r>
              <a:rPr lang="en-US" baseline="0" dirty="0"/>
              <a:t> you can setup deployment slots (first icon)</a:t>
            </a:r>
          </a:p>
          <a:p>
            <a:r>
              <a:rPr lang="en-US" baseline="0" dirty="0"/>
              <a:t>Add a slot to the app service (middle icon)</a:t>
            </a:r>
          </a:p>
          <a:p>
            <a:r>
              <a:rPr lang="en-US" baseline="0" dirty="0"/>
              <a:t>Right-hand side shows we could have 3 slots</a:t>
            </a:r>
          </a:p>
          <a:p>
            <a:r>
              <a:rPr lang="en-US" baseline="0" dirty="0"/>
              <a:t>Last animation of curved arrow to talk about how easy it is to swap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30 second into to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30 second into to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a visual to talk for 30 seconds about setting up alerts that can deliver email to me if something is going loopy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a visual to talk for 30 seconds about setting up alerts that can deliver email to me if something is going loopy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8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seconds of visual to</a:t>
            </a:r>
            <a:r>
              <a:rPr lang="en-US" baseline="0" dirty="0"/>
              <a:t> talk about scaling in Azure. Can scale up an instance or down an instance when thresholds are exceeded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5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48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88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6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07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0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Monitoring &amp; Scaling Web Applications and APIs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-697992" y="-5091893"/>
            <a:ext cx="13587984" cy="1704178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9618" y="3638880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Scaling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53" y="1958108"/>
            <a:ext cx="2008094" cy="1559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796" y="909637"/>
            <a:ext cx="53340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3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808720" y="-5091893"/>
            <a:ext cx="13587984" cy="1704178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7302" y="3638880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Scaling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33" y="2437133"/>
            <a:ext cx="1389532" cy="1079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682" y="909637"/>
            <a:ext cx="53340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-697992" y="-5091893"/>
            <a:ext cx="13587984" cy="170417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8911" y="3638880"/>
            <a:ext cx="35541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Debugging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Tools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742" y="1869141"/>
            <a:ext cx="1482516" cy="1737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5546" y="1609725"/>
            <a:ext cx="5381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7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808720" y="-5091893"/>
            <a:ext cx="13587984" cy="170417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2161" y="3638880"/>
            <a:ext cx="24352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Debugging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85" y="2414612"/>
            <a:ext cx="959228" cy="112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315" y="1609725"/>
            <a:ext cx="5381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7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328230"/>
            <a:ext cx="2705100" cy="360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55" y="2690812"/>
            <a:ext cx="5324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2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087" y="1576387"/>
            <a:ext cx="2952750" cy="3495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0" t="-9710" r="-9710" b="-9710"/>
          <a:stretch/>
        </p:blipFill>
        <p:spPr>
          <a:xfrm>
            <a:off x="4855894" y="2192025"/>
            <a:ext cx="2480212" cy="2480212"/>
          </a:xfrm>
          <a:prstGeom prst="ellipse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078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1576387"/>
            <a:ext cx="2952750" cy="3495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0" t="-9710" r="-9710" b="-9710"/>
          <a:stretch/>
        </p:blipFill>
        <p:spPr>
          <a:xfrm>
            <a:off x="3869486" y="2846998"/>
            <a:ext cx="954452" cy="954452"/>
          </a:xfrm>
          <a:prstGeom prst="ellipse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3576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825986"/>
            <a:ext cx="10443540" cy="990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825986"/>
            <a:ext cx="10443540" cy="99066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825986"/>
            <a:ext cx="7728915" cy="9906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28915" y="2832329"/>
            <a:ext cx="2714625" cy="9843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Staging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4075586"/>
            <a:ext cx="10443540" cy="990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075586"/>
            <a:ext cx="10443540" cy="99066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075586"/>
            <a:ext cx="7728915" cy="9906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28915" y="4081928"/>
            <a:ext cx="2714625" cy="9906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70045"/>
            <a:ext cx="10443540" cy="990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570045"/>
            <a:ext cx="10443540" cy="99066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70045"/>
            <a:ext cx="7728915" cy="9906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46970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59" y="1576387"/>
            <a:ext cx="2952750" cy="3495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0" t="-9710" r="-9710" b="-9710"/>
          <a:stretch/>
        </p:blipFill>
        <p:spPr>
          <a:xfrm>
            <a:off x="728720" y="2846998"/>
            <a:ext cx="954452" cy="954452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7728915" y="1576387"/>
            <a:ext cx="2714625" cy="9906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10437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9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9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5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9" grpId="0" animBg="1"/>
      <p:bldP spid="9" grpId="1" animBg="1"/>
      <p:bldP spid="10" grpId="0" animBg="1"/>
      <p:bldP spid="10" grpId="1" animBg="1"/>
      <p:bldP spid="8" grpId="0" animBg="1"/>
      <p:bldP spid="8" grpId="1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728915" y="2832329"/>
            <a:ext cx="2714625" cy="9843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Staging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28915" y="4081928"/>
            <a:ext cx="2714625" cy="9906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46970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59" y="1576387"/>
            <a:ext cx="2952750" cy="3495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0" t="-9710" r="-9710" b="-9710"/>
          <a:stretch/>
        </p:blipFill>
        <p:spPr>
          <a:xfrm>
            <a:off x="728720" y="2846998"/>
            <a:ext cx="954452" cy="954452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7728915" y="1576387"/>
            <a:ext cx="2714625" cy="9906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7952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22222E-6 L -0.0401 0.04884 C -0.04909 0.05926 -0.05403 0.07477 -0.05403 0.09097 C -0.05403 0.10926 -0.04909 0.12384 -0.0401 0.13426 L -0.00026 0.18334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9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69 L 0.03985 -0.04838 C 0.04883 -0.0588 0.05404 -0.07431 0.05404 -0.09051 C 0.05404 -0.1088 0.04883 -0.12338 0.03985 -0.1338 L -0.00026 -0.18264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-697992" y="-5091893"/>
            <a:ext cx="13587984" cy="170417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99" y="2097156"/>
            <a:ext cx="1714802" cy="13318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62191" y="3638880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Monitoring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6748" y="1566862"/>
            <a:ext cx="5324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3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808720" y="-5091893"/>
            <a:ext cx="13587984" cy="170417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41" y="1566862"/>
            <a:ext cx="5324475" cy="3781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485" y="2395281"/>
            <a:ext cx="1362632" cy="1058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3417" y="363888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36488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-697992" y="-5091893"/>
            <a:ext cx="13587984" cy="170417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76" y="1880054"/>
            <a:ext cx="1766048" cy="17660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83460" y="3638880"/>
            <a:ext cx="3825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Email Alerts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0376" y="1624012"/>
            <a:ext cx="2705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0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8808720" y="-5091893"/>
            <a:ext cx="13587984" cy="170417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26" y="2283467"/>
            <a:ext cx="1281950" cy="128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3995" y="3638880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Email Alerts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136" y="1624012"/>
            <a:ext cx="2705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1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10401</TotalTime>
  <Words>387</Words>
  <Application>Microsoft Office PowerPoint</Application>
  <PresentationFormat>Widescreen</PresentationFormat>
  <Paragraphs>53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Consolas</vt:lpstr>
      <vt:lpstr>Gotham Book</vt:lpstr>
      <vt:lpstr>Gotham Medium</vt:lpstr>
      <vt:lpstr>Myriad Pro</vt:lpstr>
      <vt:lpstr>Myriad Pro Light</vt:lpstr>
      <vt:lpstr>Segoe UI</vt:lpstr>
      <vt:lpstr>Verdana</vt:lpstr>
      <vt:lpstr>Wingdings</vt:lpstr>
      <vt:lpstr>1_SapphireTemplate</vt:lpstr>
      <vt:lpstr>Monitoring &amp; Scaling Web Applications and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45</cp:revision>
  <dcterms:created xsi:type="dcterms:W3CDTF">2016-01-17T22:08:05Z</dcterms:created>
  <dcterms:modified xsi:type="dcterms:W3CDTF">2017-12-08T20:14:18Z</dcterms:modified>
</cp:coreProperties>
</file>