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A"/>
    <a:srgbClr val="A49DCA"/>
    <a:srgbClr val="000000"/>
    <a:srgbClr val="FFFFFF"/>
    <a:srgbClr val="675BA7"/>
    <a:srgbClr val="2A9FBC"/>
    <a:srgbClr val="A62E5C"/>
    <a:srgbClr val="9BC850"/>
    <a:srgbClr val="90499B"/>
    <a:srgbClr val="47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6" autoAdjust="0"/>
    <p:restoredTop sz="88938"/>
  </p:normalViewPr>
  <p:slideViewPr>
    <p:cSldViewPr snapToGrid="0">
      <p:cViewPr varScale="1">
        <p:scale>
          <a:sx n="79" d="100"/>
          <a:sy n="79" d="100"/>
        </p:scale>
        <p:origin x="60" y="654"/>
      </p:cViewPr>
      <p:guideLst>
        <p:guide orient="horz" pos="35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topics in this module – Azure SQL Databases and </a:t>
            </a:r>
            <a:r>
              <a:rPr lang="en-US" dirty="0" err="1"/>
              <a:t>DocumentDB</a:t>
            </a:r>
            <a:r>
              <a:rPr lang="en-US" dirty="0"/>
              <a:t> 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9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get started, install a </a:t>
            </a:r>
            <a:r>
              <a:rPr lang="en-US" dirty="0" err="1"/>
              <a:t>nuget</a:t>
            </a:r>
            <a:r>
              <a:rPr lang="en-US" dirty="0"/>
              <a:t> package. We’ll need to use the </a:t>
            </a:r>
            <a:r>
              <a:rPr lang="en-US" dirty="0" err="1"/>
              <a:t>DocDB</a:t>
            </a:r>
            <a:r>
              <a:rPr lang="en-US" dirty="0"/>
              <a:t> connection strings to make a connection.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63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Gonna</a:t>
            </a:r>
            <a:r>
              <a:rPr lang="en-US" dirty="0"/>
              <a:t> be writing some code against </a:t>
            </a:r>
            <a:r>
              <a:rPr lang="en-US" dirty="0" err="1"/>
              <a:t>DocumentDB</a:t>
            </a:r>
            <a:r>
              <a:rPr lang="en-US" dirty="0"/>
              <a:t>, will talk about the scenario for a few seconds.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69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add some code or finished application screen shots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79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get across the point that a single Azure server can be a container for multiple databases instances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18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Explaining “data transfer units” – a measure of how much relative power you need from a database, ranges from 5 to 4000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97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70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25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63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05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SQL Azure, you can connect using ADO.NET, etc. Any regular SQL Server tools will give you access to the database.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45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Turning attention to </a:t>
            </a:r>
            <a:r>
              <a:rPr lang="en-US" dirty="0" err="1"/>
              <a:t>DocumentDB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6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914400" y="1219203"/>
            <a:ext cx="103632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505200"/>
            <a:ext cx="85344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10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5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2552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81200" y="1600200"/>
            <a:ext cx="82296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057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42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68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59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4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12192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72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CD8F-2625-413B-8DF4-C09AAB18C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2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  <p:hf hdr="0" ftr="0" dt="0"/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Cloud Databases</a:t>
            </a:r>
          </a:p>
        </p:txBody>
      </p:sp>
    </p:spTree>
    <p:extLst>
      <p:ext uri="{BB962C8B-B14F-4D97-AF65-F5344CB8AC3E}">
        <p14:creationId xmlns:p14="http://schemas.microsoft.com/office/powerpoint/2010/main" val="117944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704466" y="4780054"/>
            <a:ext cx="10734865" cy="896846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1100" y="4445258"/>
            <a:ext cx="8420099" cy="159553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48204" y="4445258"/>
            <a:ext cx="1229304" cy="159553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32" y="4445258"/>
            <a:ext cx="1175656" cy="15955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48206" y="4445258"/>
            <a:ext cx="990597" cy="159553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4016050"/>
            <a:ext cx="12192000" cy="2453951"/>
          </a:xfrm>
          <a:custGeom>
            <a:avLst/>
            <a:gdLst>
              <a:gd name="connsiteX0" fmla="*/ 864637 w 12192000"/>
              <a:gd name="connsiteY0" fmla="*/ 849085 h 2453951"/>
              <a:gd name="connsiteX1" fmla="*/ 864637 w 12192000"/>
              <a:gd name="connsiteY1" fmla="*/ 1604867 h 2453951"/>
              <a:gd name="connsiteX2" fmla="*/ 11327363 w 12192000"/>
              <a:gd name="connsiteY2" fmla="*/ 1604867 h 2453951"/>
              <a:gd name="connsiteX3" fmla="*/ 11327363 w 12192000"/>
              <a:gd name="connsiteY3" fmla="*/ 849085 h 2453951"/>
              <a:gd name="connsiteX4" fmla="*/ 0 w 12192000"/>
              <a:gd name="connsiteY4" fmla="*/ 0 h 2453951"/>
              <a:gd name="connsiteX5" fmla="*/ 12192000 w 12192000"/>
              <a:gd name="connsiteY5" fmla="*/ 0 h 2453951"/>
              <a:gd name="connsiteX6" fmla="*/ 12192000 w 12192000"/>
              <a:gd name="connsiteY6" fmla="*/ 2453951 h 2453951"/>
              <a:gd name="connsiteX7" fmla="*/ 0 w 12192000"/>
              <a:gd name="connsiteY7" fmla="*/ 2453951 h 24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53951">
                <a:moveTo>
                  <a:pt x="864637" y="849085"/>
                </a:moveTo>
                <a:lnTo>
                  <a:pt x="864637" y="1604867"/>
                </a:lnTo>
                <a:lnTo>
                  <a:pt x="11327363" y="1604867"/>
                </a:lnTo>
                <a:lnTo>
                  <a:pt x="11327363" y="84908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453951"/>
                </a:lnTo>
                <a:lnTo>
                  <a:pt x="0" y="24539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95037" y="4379944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  <a:latin typeface="Gotham Book" charset="0"/>
                <a:ea typeface="Gotham Book" charset="0"/>
                <a:cs typeface="Gotham Book" charset="0"/>
              </a:rPr>
              <a:t>125 - 4000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92" y="711460"/>
            <a:ext cx="1653283" cy="30301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23" y="711460"/>
            <a:ext cx="1653283" cy="30301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053" y="711460"/>
            <a:ext cx="1653283" cy="30301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983" y="711460"/>
            <a:ext cx="1653283" cy="30301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13" y="711460"/>
            <a:ext cx="1653283" cy="30301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44" y="711460"/>
            <a:ext cx="1653283" cy="303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8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8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7" grpId="0" animBg="1"/>
      <p:bldP spid="16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503427"/>
            <a:ext cx="6167535" cy="325638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03853"/>
            <a:ext cx="6167535" cy="325638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73" y="640957"/>
            <a:ext cx="5410200" cy="29813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62464" y="2713507"/>
            <a:ext cx="6929535" cy="32563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62465" y="2713933"/>
            <a:ext cx="6929535" cy="325638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514" y="2899088"/>
            <a:ext cx="61341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0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047008"/>
            <a:ext cx="12191999" cy="29250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21" y="2339592"/>
            <a:ext cx="2339871" cy="2339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339" y="1272736"/>
            <a:ext cx="30003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02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2724" y="3191069"/>
            <a:ext cx="6506550" cy="366693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538" y="764264"/>
            <a:ext cx="7047221" cy="2507097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187" y="3383639"/>
            <a:ext cx="53816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3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898" y="1598897"/>
            <a:ext cx="7682204" cy="3608306"/>
          </a:xfrm>
          <a:prstGeom prst="rect">
            <a:avLst/>
          </a:prstGeom>
          <a:effectLst>
            <a:outerShdw blurRad="76200" dist="25400" dir="5400000" algn="t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355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1599" y="2160990"/>
            <a:ext cx="5991225" cy="2619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223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04" y="1827878"/>
            <a:ext cx="2339871" cy="2339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66" y="1933067"/>
            <a:ext cx="2129492" cy="21294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78592" y="4167749"/>
            <a:ext cx="1563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Azure SQL</a:t>
            </a:r>
            <a:br>
              <a:rPr lang="en-US" sz="2000"/>
            </a:br>
            <a:r>
              <a:rPr lang="en-US" sz="2000"/>
              <a:t>Database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121994" y="4167749"/>
            <a:ext cx="1907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DocumentDB</a:t>
            </a:r>
            <a:br>
              <a:rPr lang="en-US" sz="2000" dirty="0"/>
            </a:br>
            <a:r>
              <a:rPr lang="en-US" sz="2000" dirty="0"/>
              <a:t>Database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-12225187" y="2047008"/>
            <a:ext cx="12191999" cy="29250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000375" y="1031731"/>
            <a:ext cx="3000375" cy="47529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92000" y="1646898"/>
            <a:ext cx="1592425" cy="40011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18419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047008"/>
            <a:ext cx="12191999" cy="29250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94" t="-16694" r="-16694" b="-16694"/>
          <a:stretch/>
        </p:blipFill>
        <p:spPr>
          <a:xfrm>
            <a:off x="4722307" y="2540276"/>
            <a:ext cx="1938504" cy="1938504"/>
          </a:xfrm>
          <a:prstGeom prst="ellipse">
            <a:avLst/>
          </a:prstGeom>
          <a:solidFill>
            <a:schemeClr val="bg1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94" t="-16694" r="-16694" b="-16694"/>
          <a:stretch/>
        </p:blipFill>
        <p:spPr>
          <a:xfrm>
            <a:off x="6934285" y="2540276"/>
            <a:ext cx="1938504" cy="1938504"/>
          </a:xfrm>
          <a:prstGeom prst="ellipse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94" t="-16694" r="-16694" b="-16694"/>
          <a:stretch/>
        </p:blipFill>
        <p:spPr>
          <a:xfrm>
            <a:off x="9146263" y="2540276"/>
            <a:ext cx="1938504" cy="1938504"/>
          </a:xfrm>
          <a:prstGeom prst="ellipse">
            <a:avLst/>
          </a:prstGeom>
          <a:solidFill>
            <a:schemeClr val="bg1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01" y="1031731"/>
            <a:ext cx="3000375" cy="4752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07325" y="1646898"/>
            <a:ext cx="1592425" cy="40011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056226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661" y="1963881"/>
            <a:ext cx="1781175" cy="31718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84443" y="1728787"/>
            <a:ext cx="321626" cy="561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4584443" y="2432052"/>
            <a:ext cx="668480" cy="4877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Rectangle 5"/>
          <p:cNvSpPr/>
          <p:nvPr/>
        </p:nvSpPr>
        <p:spPr>
          <a:xfrm>
            <a:off x="4584443" y="3062001"/>
            <a:ext cx="1364670" cy="4877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7" name="Rectangle 6"/>
          <p:cNvSpPr/>
          <p:nvPr/>
        </p:nvSpPr>
        <p:spPr>
          <a:xfrm>
            <a:off x="4584442" y="4973928"/>
            <a:ext cx="6799115" cy="4877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4000</a:t>
            </a:r>
          </a:p>
        </p:txBody>
      </p:sp>
      <p:sp>
        <p:nvSpPr>
          <p:cNvPr id="8" name="Oval 7"/>
          <p:cNvSpPr/>
          <p:nvPr/>
        </p:nvSpPr>
        <p:spPr>
          <a:xfrm>
            <a:off x="4584442" y="3709554"/>
            <a:ext cx="197426" cy="2078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84442" y="4170001"/>
            <a:ext cx="197426" cy="2078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84442" y="4630448"/>
            <a:ext cx="197426" cy="2078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59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704466" y="4780054"/>
            <a:ext cx="10734865" cy="896846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1249608" y="4445258"/>
            <a:ext cx="12192000" cy="159553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4016051"/>
            <a:ext cx="12192000" cy="2453951"/>
          </a:xfrm>
          <a:custGeom>
            <a:avLst/>
            <a:gdLst>
              <a:gd name="connsiteX0" fmla="*/ 864637 w 12192000"/>
              <a:gd name="connsiteY0" fmla="*/ 849085 h 2453951"/>
              <a:gd name="connsiteX1" fmla="*/ 864637 w 12192000"/>
              <a:gd name="connsiteY1" fmla="*/ 1604867 h 2453951"/>
              <a:gd name="connsiteX2" fmla="*/ 11327363 w 12192000"/>
              <a:gd name="connsiteY2" fmla="*/ 1604867 h 2453951"/>
              <a:gd name="connsiteX3" fmla="*/ 11327363 w 12192000"/>
              <a:gd name="connsiteY3" fmla="*/ 849085 h 2453951"/>
              <a:gd name="connsiteX4" fmla="*/ 0 w 12192000"/>
              <a:gd name="connsiteY4" fmla="*/ 0 h 2453951"/>
              <a:gd name="connsiteX5" fmla="*/ 12192000 w 12192000"/>
              <a:gd name="connsiteY5" fmla="*/ 0 h 2453951"/>
              <a:gd name="connsiteX6" fmla="*/ 12192000 w 12192000"/>
              <a:gd name="connsiteY6" fmla="*/ 2453951 h 2453951"/>
              <a:gd name="connsiteX7" fmla="*/ 0 w 12192000"/>
              <a:gd name="connsiteY7" fmla="*/ 2453951 h 24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53951">
                <a:moveTo>
                  <a:pt x="864637" y="849085"/>
                </a:moveTo>
                <a:lnTo>
                  <a:pt x="864637" y="1604867"/>
                </a:lnTo>
                <a:lnTo>
                  <a:pt x="11327363" y="1604867"/>
                </a:lnTo>
                <a:lnTo>
                  <a:pt x="11327363" y="84908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453951"/>
                </a:lnTo>
                <a:lnTo>
                  <a:pt x="0" y="24539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4466" y="4379944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  <a:latin typeface="Gotham Book" charset="0"/>
                <a:ea typeface="Gotham Book" charset="0"/>
                <a:cs typeface="Gotham Book" charset="0"/>
              </a:rPr>
              <a:t>50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181310" y="844226"/>
            <a:ext cx="1781175" cy="3171825"/>
            <a:chOff x="5181310" y="373808"/>
            <a:chExt cx="1781175" cy="317182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1310" y="373808"/>
              <a:ext cx="1781175" cy="317182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209303" y="401801"/>
              <a:ext cx="1737360" cy="3108960"/>
            </a:xfrm>
            <a:prstGeom prst="rect">
              <a:avLst/>
            </a:prstGeom>
            <a:noFill/>
            <a:ln w="76200">
              <a:solidFill>
                <a:schemeClr val="accent4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219993" y="844226"/>
            <a:ext cx="1781175" cy="3171825"/>
            <a:chOff x="5181310" y="373808"/>
            <a:chExt cx="1781175" cy="317182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1310" y="373808"/>
              <a:ext cx="1781175" cy="31718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09303" y="401801"/>
              <a:ext cx="1737360" cy="3108960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317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704466" y="4780054"/>
            <a:ext cx="10734865" cy="896846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6096000" y="4445257"/>
            <a:ext cx="12192000" cy="15955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1246497" y="4445258"/>
            <a:ext cx="12192000" cy="159553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4016051"/>
            <a:ext cx="12192000" cy="2453951"/>
          </a:xfrm>
          <a:custGeom>
            <a:avLst/>
            <a:gdLst>
              <a:gd name="connsiteX0" fmla="*/ 864637 w 12192000"/>
              <a:gd name="connsiteY0" fmla="*/ 849085 h 2453951"/>
              <a:gd name="connsiteX1" fmla="*/ 864637 w 12192000"/>
              <a:gd name="connsiteY1" fmla="*/ 1604867 h 2453951"/>
              <a:gd name="connsiteX2" fmla="*/ 11327363 w 12192000"/>
              <a:gd name="connsiteY2" fmla="*/ 1604867 h 2453951"/>
              <a:gd name="connsiteX3" fmla="*/ 11327363 w 12192000"/>
              <a:gd name="connsiteY3" fmla="*/ 849085 h 2453951"/>
              <a:gd name="connsiteX4" fmla="*/ 0 w 12192000"/>
              <a:gd name="connsiteY4" fmla="*/ 0 h 2453951"/>
              <a:gd name="connsiteX5" fmla="*/ 12192000 w 12192000"/>
              <a:gd name="connsiteY5" fmla="*/ 0 h 2453951"/>
              <a:gd name="connsiteX6" fmla="*/ 12192000 w 12192000"/>
              <a:gd name="connsiteY6" fmla="*/ 2453951 h 2453951"/>
              <a:gd name="connsiteX7" fmla="*/ 0 w 12192000"/>
              <a:gd name="connsiteY7" fmla="*/ 2453951 h 24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53951">
                <a:moveTo>
                  <a:pt x="864637" y="849085"/>
                </a:moveTo>
                <a:lnTo>
                  <a:pt x="864637" y="1604867"/>
                </a:lnTo>
                <a:lnTo>
                  <a:pt x="11327363" y="1604867"/>
                </a:lnTo>
                <a:lnTo>
                  <a:pt x="11327363" y="84908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453951"/>
                </a:lnTo>
                <a:lnTo>
                  <a:pt x="0" y="24539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5433" y="4379944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Gotham Book" charset="0"/>
                <a:ea typeface="Gotham Book" charset="0"/>
                <a:cs typeface="Gotham Book" charset="0"/>
              </a:rPr>
              <a:t>2500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98959" y="844226"/>
            <a:ext cx="1781175" cy="3171825"/>
            <a:chOff x="5181310" y="373808"/>
            <a:chExt cx="1781175" cy="317182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310" y="373808"/>
              <a:ext cx="1781175" cy="317182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209303" y="401801"/>
              <a:ext cx="1737360" cy="3108960"/>
            </a:xfrm>
            <a:prstGeom prst="rect">
              <a:avLst/>
            </a:prstGeom>
            <a:noFill/>
            <a:ln w="76200">
              <a:solidFill>
                <a:schemeClr val="accent4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91655" y="844226"/>
            <a:ext cx="1781175" cy="3171825"/>
            <a:chOff x="5181310" y="373808"/>
            <a:chExt cx="1781175" cy="317182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310" y="373808"/>
              <a:ext cx="1781175" cy="3171825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5209303" y="401801"/>
              <a:ext cx="1737360" cy="3108960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04466" y="4379944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  <a:latin typeface="Gotham Book" charset="0"/>
                <a:ea typeface="Gotham Book" charset="0"/>
                <a:cs typeface="Gotham Book" charset="0"/>
              </a:rPr>
              <a:t>50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294637" y="844226"/>
            <a:ext cx="1781175" cy="3171825"/>
            <a:chOff x="5181310" y="373808"/>
            <a:chExt cx="1781175" cy="317182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310" y="373808"/>
              <a:ext cx="1781175" cy="3171825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5209303" y="401801"/>
              <a:ext cx="1737360" cy="3108960"/>
            </a:xfrm>
            <a:prstGeom prst="rect">
              <a:avLst/>
            </a:prstGeom>
            <a:noFill/>
            <a:ln w="76200">
              <a:solidFill>
                <a:schemeClr val="accent6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91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704466" y="4780054"/>
            <a:ext cx="10734865" cy="896846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2575248" y="4525123"/>
            <a:ext cx="12192000" cy="159553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6096000" y="4445257"/>
            <a:ext cx="12192000" cy="15955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1246497" y="4445258"/>
            <a:ext cx="12192000" cy="159553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4016051"/>
            <a:ext cx="12192000" cy="2453951"/>
          </a:xfrm>
          <a:custGeom>
            <a:avLst/>
            <a:gdLst>
              <a:gd name="connsiteX0" fmla="*/ 864637 w 12192000"/>
              <a:gd name="connsiteY0" fmla="*/ 849085 h 2453951"/>
              <a:gd name="connsiteX1" fmla="*/ 864637 w 12192000"/>
              <a:gd name="connsiteY1" fmla="*/ 1604867 h 2453951"/>
              <a:gd name="connsiteX2" fmla="*/ 11327363 w 12192000"/>
              <a:gd name="connsiteY2" fmla="*/ 1604867 h 2453951"/>
              <a:gd name="connsiteX3" fmla="*/ 11327363 w 12192000"/>
              <a:gd name="connsiteY3" fmla="*/ 849085 h 2453951"/>
              <a:gd name="connsiteX4" fmla="*/ 0 w 12192000"/>
              <a:gd name="connsiteY4" fmla="*/ 0 h 2453951"/>
              <a:gd name="connsiteX5" fmla="*/ 12192000 w 12192000"/>
              <a:gd name="connsiteY5" fmla="*/ 0 h 2453951"/>
              <a:gd name="connsiteX6" fmla="*/ 12192000 w 12192000"/>
              <a:gd name="connsiteY6" fmla="*/ 2453951 h 2453951"/>
              <a:gd name="connsiteX7" fmla="*/ 0 w 12192000"/>
              <a:gd name="connsiteY7" fmla="*/ 2453951 h 24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53951">
                <a:moveTo>
                  <a:pt x="864637" y="849085"/>
                </a:moveTo>
                <a:lnTo>
                  <a:pt x="864637" y="1604867"/>
                </a:lnTo>
                <a:lnTo>
                  <a:pt x="11327363" y="1604867"/>
                </a:lnTo>
                <a:lnTo>
                  <a:pt x="11327363" y="84908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453951"/>
                </a:lnTo>
                <a:lnTo>
                  <a:pt x="0" y="24539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5433" y="4379944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Gotham Book" charset="0"/>
                <a:ea typeface="Gotham Book" charset="0"/>
                <a:cs typeface="Gotham Book" charset="0"/>
              </a:rPr>
              <a:t>2500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07277" y="844226"/>
            <a:ext cx="1781175" cy="3171825"/>
            <a:chOff x="5181310" y="373808"/>
            <a:chExt cx="1781175" cy="317182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310" y="373808"/>
              <a:ext cx="1781175" cy="317182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209303" y="401801"/>
              <a:ext cx="1737360" cy="3108960"/>
            </a:xfrm>
            <a:prstGeom prst="rect">
              <a:avLst/>
            </a:prstGeom>
            <a:noFill/>
            <a:ln w="76200">
              <a:solidFill>
                <a:schemeClr val="accent4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99973" y="844226"/>
            <a:ext cx="1781175" cy="3171825"/>
            <a:chOff x="5181310" y="373808"/>
            <a:chExt cx="1781175" cy="317182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310" y="373808"/>
              <a:ext cx="1781175" cy="3171825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5209303" y="401801"/>
              <a:ext cx="1737360" cy="3108960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04466" y="4379944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  <a:latin typeface="Gotham Book" charset="0"/>
                <a:ea typeface="Gotham Book" charset="0"/>
                <a:cs typeface="Gotham Book" charset="0"/>
              </a:rPr>
              <a:t>50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392669" y="844226"/>
            <a:ext cx="1781175" cy="3171825"/>
            <a:chOff x="5181310" y="373808"/>
            <a:chExt cx="1781175" cy="317182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310" y="373808"/>
              <a:ext cx="1781175" cy="3171825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5209303" y="401801"/>
              <a:ext cx="1737360" cy="3108960"/>
            </a:xfrm>
            <a:prstGeom prst="rect">
              <a:avLst/>
            </a:prstGeom>
            <a:noFill/>
            <a:ln w="76200">
              <a:solidFill>
                <a:schemeClr val="accent6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158022" y="4379944"/>
            <a:ext cx="90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Gotham Book" charset="0"/>
                <a:ea typeface="Gotham Book" charset="0"/>
                <a:cs typeface="Gotham Book" charset="0"/>
              </a:rPr>
              <a:t>4000</a:t>
            </a:r>
          </a:p>
        </p:txBody>
      </p:sp>
    </p:spTree>
    <p:extLst>
      <p:ext uri="{BB962C8B-B14F-4D97-AF65-F5344CB8AC3E}">
        <p14:creationId xmlns:p14="http://schemas.microsoft.com/office/powerpoint/2010/main" val="183430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704466" y="4780054"/>
            <a:ext cx="10734865" cy="896846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1249608" y="4445258"/>
            <a:ext cx="12192000" cy="159553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4016051"/>
            <a:ext cx="12192000" cy="2453951"/>
          </a:xfrm>
          <a:custGeom>
            <a:avLst/>
            <a:gdLst>
              <a:gd name="connsiteX0" fmla="*/ 864637 w 12192000"/>
              <a:gd name="connsiteY0" fmla="*/ 849085 h 2453951"/>
              <a:gd name="connsiteX1" fmla="*/ 864637 w 12192000"/>
              <a:gd name="connsiteY1" fmla="*/ 1604867 h 2453951"/>
              <a:gd name="connsiteX2" fmla="*/ 11327363 w 12192000"/>
              <a:gd name="connsiteY2" fmla="*/ 1604867 h 2453951"/>
              <a:gd name="connsiteX3" fmla="*/ 11327363 w 12192000"/>
              <a:gd name="connsiteY3" fmla="*/ 849085 h 2453951"/>
              <a:gd name="connsiteX4" fmla="*/ 0 w 12192000"/>
              <a:gd name="connsiteY4" fmla="*/ 0 h 2453951"/>
              <a:gd name="connsiteX5" fmla="*/ 12192000 w 12192000"/>
              <a:gd name="connsiteY5" fmla="*/ 0 h 2453951"/>
              <a:gd name="connsiteX6" fmla="*/ 12192000 w 12192000"/>
              <a:gd name="connsiteY6" fmla="*/ 2453951 h 2453951"/>
              <a:gd name="connsiteX7" fmla="*/ 0 w 12192000"/>
              <a:gd name="connsiteY7" fmla="*/ 2453951 h 24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53951">
                <a:moveTo>
                  <a:pt x="864637" y="849085"/>
                </a:moveTo>
                <a:lnTo>
                  <a:pt x="864637" y="1604867"/>
                </a:lnTo>
                <a:lnTo>
                  <a:pt x="11327363" y="1604867"/>
                </a:lnTo>
                <a:lnTo>
                  <a:pt x="11327363" y="84908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453951"/>
                </a:lnTo>
                <a:lnTo>
                  <a:pt x="0" y="24539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519" y="4379944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Gotham Book" charset="0"/>
                <a:ea typeface="Gotham Book" charset="0"/>
                <a:cs typeface="Gotham Book" charset="0"/>
              </a:rPr>
              <a:t>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801" y="711459"/>
            <a:ext cx="1803042" cy="330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2584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704466" y="4780054"/>
            <a:ext cx="10734865" cy="896846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4445258"/>
            <a:ext cx="1175656" cy="15955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48204" y="4445258"/>
            <a:ext cx="988265" cy="159553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4016051"/>
            <a:ext cx="12192000" cy="2453951"/>
          </a:xfrm>
          <a:custGeom>
            <a:avLst/>
            <a:gdLst>
              <a:gd name="connsiteX0" fmla="*/ 864637 w 12192000"/>
              <a:gd name="connsiteY0" fmla="*/ 849085 h 2453951"/>
              <a:gd name="connsiteX1" fmla="*/ 864637 w 12192000"/>
              <a:gd name="connsiteY1" fmla="*/ 1604867 h 2453951"/>
              <a:gd name="connsiteX2" fmla="*/ 11327363 w 12192000"/>
              <a:gd name="connsiteY2" fmla="*/ 1604867 h 2453951"/>
              <a:gd name="connsiteX3" fmla="*/ 11327363 w 12192000"/>
              <a:gd name="connsiteY3" fmla="*/ 849085 h 2453951"/>
              <a:gd name="connsiteX4" fmla="*/ 0 w 12192000"/>
              <a:gd name="connsiteY4" fmla="*/ 0 h 2453951"/>
              <a:gd name="connsiteX5" fmla="*/ 12192000 w 12192000"/>
              <a:gd name="connsiteY5" fmla="*/ 0 h 2453951"/>
              <a:gd name="connsiteX6" fmla="*/ 12192000 w 12192000"/>
              <a:gd name="connsiteY6" fmla="*/ 2453951 h 2453951"/>
              <a:gd name="connsiteX7" fmla="*/ 0 w 12192000"/>
              <a:gd name="connsiteY7" fmla="*/ 2453951 h 24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53951">
                <a:moveTo>
                  <a:pt x="864637" y="849085"/>
                </a:moveTo>
                <a:lnTo>
                  <a:pt x="864637" y="1604867"/>
                </a:lnTo>
                <a:lnTo>
                  <a:pt x="11327363" y="1604867"/>
                </a:lnTo>
                <a:lnTo>
                  <a:pt x="11327363" y="84908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453951"/>
                </a:lnTo>
                <a:lnTo>
                  <a:pt x="0" y="24539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519" y="4379944"/>
            <a:ext cx="1012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Gotham Book" charset="0"/>
                <a:ea typeface="Gotham Book" charset="0"/>
                <a:cs typeface="Gotham Book" charset="0"/>
              </a:rPr>
              <a:t>10-100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711459"/>
            <a:ext cx="1803042" cy="33045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586" y="711459"/>
            <a:ext cx="1803041" cy="33045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372" y="711459"/>
            <a:ext cx="1803041" cy="33045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158" y="711459"/>
            <a:ext cx="1803041" cy="330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8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8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1" animBg="1"/>
      <p:bldP spid="9" grpId="0"/>
    </p:bldLst>
  </p:timing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Pluralsight_PowerPoint_Template_November_2015</Template>
  <TotalTime>15173</TotalTime>
  <Words>172</Words>
  <Application>Microsoft Office PowerPoint</Application>
  <PresentationFormat>Widescreen</PresentationFormat>
  <Paragraphs>38</Paragraphs>
  <Slides>15</Slides>
  <Notes>12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Calibri</vt:lpstr>
      <vt:lpstr>Consolas</vt:lpstr>
      <vt:lpstr>Gotham Book</vt:lpstr>
      <vt:lpstr>Gotham Medium</vt:lpstr>
      <vt:lpstr>Gotham Rounded Light</vt:lpstr>
      <vt:lpstr>Myriad Pro</vt:lpstr>
      <vt:lpstr>Myriad Pro Light</vt:lpstr>
      <vt:lpstr>Segoe UI</vt:lpstr>
      <vt:lpstr>Verdana</vt:lpstr>
      <vt:lpstr>Wingdings</vt:lpstr>
      <vt:lpstr>1_SapphireTemplate</vt:lpstr>
      <vt:lpstr>Using Cloud Databases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Allen</dc:creator>
  <cp:lastModifiedBy>Scott Allen</cp:lastModifiedBy>
  <cp:revision>69</cp:revision>
  <dcterms:created xsi:type="dcterms:W3CDTF">2016-01-17T22:08:05Z</dcterms:created>
  <dcterms:modified xsi:type="dcterms:W3CDTF">2017-12-08T20:14:58Z</dcterms:modified>
</cp:coreProperties>
</file>