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88950"/>
  </p:normalViewPr>
  <p:slideViewPr>
    <p:cSldViewPr snapToGrid="0">
      <p:cViewPr varScale="1">
        <p:scale>
          <a:sx n="78" d="100"/>
          <a:sy n="78" d="100"/>
        </p:scale>
        <p:origin x="54" y="67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Azure Storage. Want to highlight blob storage as that is primarily what we will focus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Azure Storage. Want to highlight blob storage as that is primarily what we will focus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create a storage account. Inside an account you can have multiple containers. Inside a container you can have multiple blobs.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connect to storage, we need to use one of the ACCESS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connect to storage, we need to use one of the ACCESS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ACCOUNT SIGNATURES allow us to delegate some rights to </a:t>
            </a:r>
            <a:r>
              <a:rPr lang="en-US" dirty="0" err="1"/>
              <a:t>staorge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2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ACCOUNT SIGNATURES allow us to delegate some rights to </a:t>
            </a:r>
            <a:r>
              <a:rPr lang="en-US" dirty="0" err="1"/>
              <a:t>staorge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screen shot of some finished code…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1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8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56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706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2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90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50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67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454689"/>
            <a:ext cx="1369878" cy="1369878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227337" y="4017155"/>
            <a:ext cx="187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Blob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56" y="2454689"/>
            <a:ext cx="1369878" cy="1369878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803951" y="4017155"/>
            <a:ext cx="196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Storage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61" y="2454689"/>
            <a:ext cx="1369878" cy="136987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346516" y="4017155"/>
            <a:ext cx="2117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Queue Storage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665" y="2454689"/>
            <a:ext cx="1369878" cy="1369878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9155371" y="4017155"/>
            <a:ext cx="174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 Storage</a:t>
            </a:r>
          </a:p>
        </p:txBody>
      </p:sp>
    </p:spTree>
    <p:extLst>
      <p:ext uri="{BB962C8B-B14F-4D97-AF65-F5344CB8AC3E}">
        <p14:creationId xmlns:p14="http://schemas.microsoft.com/office/powerpoint/2010/main" val="69863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38" y="1963194"/>
            <a:ext cx="1870704" cy="1870704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227337" y="4017155"/>
            <a:ext cx="187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Blob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68" y="2454689"/>
            <a:ext cx="1369878" cy="1369878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054363" y="4017155"/>
            <a:ext cx="196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Storage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67" y="2454689"/>
            <a:ext cx="1369878" cy="136987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71722" y="4017155"/>
            <a:ext cx="2117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Queue Storage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665" y="2454689"/>
            <a:ext cx="1369878" cy="1369878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9155371" y="4017155"/>
            <a:ext cx="174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4253" y="2230016"/>
            <a:ext cx="8487747" cy="25285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6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8" y="750075"/>
            <a:ext cx="2319878" cy="571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11927" y="1988333"/>
            <a:ext cx="1724025" cy="742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scans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1926" y="4515628"/>
            <a:ext cx="1724025" cy="7429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applicants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07643" y="1471973"/>
            <a:ext cx="157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Containers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5771" y="825536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Blobs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1540" y="26602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Account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49976" y="1380835"/>
            <a:ext cx="1724025" cy="582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0001.tiff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9975" y="2070193"/>
            <a:ext cx="1724025" cy="582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0002.tiff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49974" y="2764486"/>
            <a:ext cx="1724025" cy="582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0003.tiff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49976" y="3912928"/>
            <a:ext cx="1724024" cy="5823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app01.xml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049974" y="4602092"/>
            <a:ext cx="1724026" cy="5823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app02.xml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49974" y="5291256"/>
            <a:ext cx="1724027" cy="5823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app03.xml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7083278" y="1696734"/>
            <a:ext cx="1890759" cy="61514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7156580" y="2361386"/>
            <a:ext cx="1817457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091155" y="2410896"/>
            <a:ext cx="1862744" cy="61315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7102256" y="4228657"/>
            <a:ext cx="1871781" cy="60471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7156580" y="4887103"/>
            <a:ext cx="1797319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endCxn id="27" idx="1"/>
          </p:cNvCxnSpPr>
          <p:nvPr/>
        </p:nvCxnSpPr>
        <p:spPr>
          <a:xfrm>
            <a:off x="7099300" y="4940832"/>
            <a:ext cx="1950674" cy="641617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</p:cNvCxnSpPr>
          <p:nvPr/>
        </p:nvCxnSpPr>
        <p:spPr>
          <a:xfrm flipV="1">
            <a:off x="4030112" y="2472613"/>
            <a:ext cx="1058633" cy="969453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4021880" y="3769568"/>
            <a:ext cx="1066865" cy="1001860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76" y="1880054"/>
            <a:ext cx="1766048" cy="17660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40791" y="3638880"/>
            <a:ext cx="3910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Access Keys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413" y="1767471"/>
            <a:ext cx="5572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6" y="2283467"/>
            <a:ext cx="1281950" cy="128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014" y="3638880"/>
            <a:ext cx="2669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Access Keys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623" y="1767471"/>
            <a:ext cx="5572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76" y="2141291"/>
            <a:ext cx="1766048" cy="12435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91982" y="3638880"/>
            <a:ext cx="46080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Shared Access</a:t>
            </a:r>
            <a:br>
              <a:rPr lang="en-US" sz="4800" dirty="0">
                <a:solidFill>
                  <a:schemeClr val="bg1"/>
                </a:solidFill>
                <a:latin typeface="+mj-lt"/>
              </a:rPr>
            </a:br>
            <a:r>
              <a:rPr lang="en-US" sz="4800" dirty="0">
                <a:solidFill>
                  <a:schemeClr val="bg1"/>
                </a:solidFill>
                <a:latin typeface="+mj-lt"/>
              </a:rPr>
              <a:t>Signatures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267" y="623063"/>
            <a:ext cx="5410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3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6" y="2473095"/>
            <a:ext cx="1281950" cy="902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941" y="3638880"/>
            <a:ext cx="313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Shared Access</a:t>
            </a:r>
            <a:br>
              <a:rPr lang="en-US" sz="3200" dirty="0">
                <a:solidFill>
                  <a:schemeClr val="bg1"/>
                </a:solidFill>
                <a:latin typeface="+mj-lt"/>
              </a:rPr>
            </a:br>
            <a:r>
              <a:rPr lang="en-US" sz="3200" dirty="0">
                <a:solidFill>
                  <a:schemeClr val="bg1"/>
                </a:solidFill>
                <a:latin typeface="+mj-lt"/>
              </a:rPr>
              <a:t>Signatures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206" y="623063"/>
            <a:ext cx="5410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1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8152" y="2321242"/>
            <a:ext cx="5410200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189766"/>
      </p:ext>
    </p:extLst>
  </p:cSld>
  <p:clrMapOvr>
    <a:masterClrMapping/>
  </p:clrMapOvr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14719</TotalTime>
  <Words>180</Words>
  <Application>Microsoft Office PowerPoint</Application>
  <PresentationFormat>Widescreen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</vt:lpstr>
      <vt:lpstr>Consolas</vt:lpstr>
      <vt:lpstr>Gotham Book</vt:lpstr>
      <vt:lpstr>Gotham Medium</vt:lpstr>
      <vt:lpstr>Gotham Rounded Light</vt:lpstr>
      <vt:lpstr>Myriad Pro</vt:lpstr>
      <vt:lpstr>Myriad Pro Light</vt:lpstr>
      <vt:lpstr>Segoe UI</vt:lpstr>
      <vt:lpstr>Verdana</vt:lpstr>
      <vt:lpstr>Wingdings</vt:lpstr>
      <vt:lpstr>1_SapphireTemplate</vt:lpstr>
      <vt:lpstr>Cloud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70</cp:revision>
  <dcterms:created xsi:type="dcterms:W3CDTF">2016-01-17T22:08:05Z</dcterms:created>
  <dcterms:modified xsi:type="dcterms:W3CDTF">2017-12-08T20:15:38Z</dcterms:modified>
</cp:coreProperties>
</file>