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88950"/>
  </p:normalViewPr>
  <p:slideViewPr>
    <p:cSldViewPr snapToGrid="0">
      <p:cViewPr varScale="1">
        <p:scale>
          <a:sx n="78" d="100"/>
          <a:sy n="78" d="100"/>
        </p:scale>
        <p:origin x="57" y="678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points. </a:t>
            </a:r>
          </a:p>
          <a:p>
            <a:pPr marL="228600" indent="-228600">
              <a:buAutoNum type="arabicPeriod"/>
            </a:pPr>
            <a:r>
              <a:rPr lang="en-US" dirty="0"/>
              <a:t>Want to do </a:t>
            </a:r>
            <a:r>
              <a:rPr lang="en-US" dirty="0" err="1"/>
              <a:t>serverless</a:t>
            </a:r>
            <a:r>
              <a:rPr lang="en-US" dirty="0"/>
              <a:t> computing?</a:t>
            </a:r>
          </a:p>
          <a:p>
            <a:pPr marL="228600" indent="-228600">
              <a:buAutoNum type="arabicPeriod"/>
            </a:pPr>
            <a:r>
              <a:rPr lang="en-US" dirty="0"/>
              <a:t>Here’s Azure Functions!</a:t>
            </a:r>
          </a:p>
          <a:p>
            <a:pPr marL="228600" indent="-228600">
              <a:buAutoNum type="arabicPeriod"/>
            </a:pPr>
            <a:r>
              <a:rPr lang="en-US" dirty="0"/>
              <a:t>What they do, how to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0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2922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4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7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87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21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62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9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4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48" y="1738425"/>
            <a:ext cx="2549676" cy="25496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5390" y="1799771"/>
            <a:ext cx="3139924" cy="8563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Serverless</a:t>
            </a:r>
            <a:r>
              <a:rPr lang="en-US" sz="2000" dirty="0">
                <a:solidFill>
                  <a:schemeClr val="bg1"/>
                </a:solidFill>
              </a:rPr>
              <a:t> Computing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35390" y="3431757"/>
            <a:ext cx="3139924" cy="8563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Nanoservices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3580" y="4288100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Azure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9258" y="1120019"/>
            <a:ext cx="3139924" cy="8563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Execute small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9258" y="2227942"/>
            <a:ext cx="3139924" cy="8563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C#, F#, Node, Ruby, PHP</a:t>
            </a:r>
          </a:p>
        </p:txBody>
      </p:sp>
      <p:sp>
        <p:nvSpPr>
          <p:cNvPr id="8" name="Rectangle 7"/>
          <p:cNvSpPr/>
          <p:nvPr/>
        </p:nvSpPr>
        <p:spPr>
          <a:xfrm>
            <a:off x="8425543" y="3483428"/>
            <a:ext cx="3139924" cy="8563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Pay only for execution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9258" y="4840514"/>
            <a:ext cx="3139924" cy="8563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Triggers, </a:t>
            </a:r>
            <a:r>
              <a:rPr lang="en-US" sz="2000" dirty="0" err="1">
                <a:solidFill>
                  <a:schemeClr val="bg1"/>
                </a:solidFill>
              </a:rPr>
              <a:t>webhooks</a:t>
            </a:r>
            <a:r>
              <a:rPr lang="en-US" sz="2000" dirty="0">
                <a:solidFill>
                  <a:schemeClr val="bg1"/>
                </a:solidFill>
              </a:rPr>
              <a:t>, and timers</a:t>
            </a:r>
          </a:p>
        </p:txBody>
      </p:sp>
    </p:spTree>
    <p:extLst>
      <p:ext uri="{BB962C8B-B14F-4D97-AF65-F5344CB8AC3E}">
        <p14:creationId xmlns:p14="http://schemas.microsoft.com/office/powerpoint/2010/main" val="6482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599" y="2732722"/>
            <a:ext cx="609600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433734"/>
      </p:ext>
    </p:extLst>
  </p:cSld>
  <p:clrMapOvr>
    <a:masterClrMapping/>
  </p:clrMapOvr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13429</TotalTime>
  <Words>51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Calibri</vt:lpstr>
      <vt:lpstr>Consolas</vt:lpstr>
      <vt:lpstr>Gotham Book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74</cp:revision>
  <dcterms:created xsi:type="dcterms:W3CDTF">2016-01-17T22:08:05Z</dcterms:created>
  <dcterms:modified xsi:type="dcterms:W3CDTF">2017-12-08T20:16:05Z</dcterms:modified>
</cp:coreProperties>
</file>