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85730" autoAdjust="0"/>
  </p:normalViewPr>
  <p:slideViewPr>
    <p:cSldViewPr snapToGrid="0">
      <p:cViewPr varScale="1">
        <p:scale>
          <a:sx n="75" d="100"/>
          <a:sy n="75" d="100"/>
        </p:scale>
        <p:origin x="60" y="648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Along the left – describing what we can build (projects for </a:t>
            </a:r>
            <a:r>
              <a:rPr lang="en-US" dirty="0" err="1"/>
              <a:t>ios</a:t>
            </a:r>
            <a:r>
              <a:rPr lang="en-US" dirty="0"/>
              <a:t>, android, </a:t>
            </a:r>
            <a:r>
              <a:rPr lang="en-US" dirty="0" err="1"/>
              <a:t>linux</a:t>
            </a:r>
            <a:r>
              <a:rPr lang="en-US" dirty="0"/>
              <a:t>, windows)</a:t>
            </a:r>
          </a:p>
          <a:p>
            <a:r>
              <a:rPr lang="en-US" dirty="0"/>
              <a:t>Along the right – describing services offered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Hightlight</a:t>
            </a:r>
            <a:r>
              <a:rPr lang="en-US" dirty="0"/>
              <a:t> that we will be using </a:t>
            </a:r>
            <a:r>
              <a:rPr lang="en-US" dirty="0" err="1"/>
              <a:t>Git</a:t>
            </a:r>
            <a:r>
              <a:rPr lang="en-US" dirty="0"/>
              <a:t> and setting up CI in </a:t>
            </a:r>
            <a:r>
              <a:rPr lang="en-US" dirty="0" err="1"/>
              <a:t>ths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50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6179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39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58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52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572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5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1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03532" y="1681001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03532" y="2851861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03532" y="543697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03532" y="4022721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03532" y="5169892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199678"/>
            <a:ext cx="2848973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2370538"/>
            <a:ext cx="2848973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3541398"/>
            <a:ext cx="2848973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4688569"/>
            <a:ext cx="2848973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63" t="-26657" r="-31150" b="-26657"/>
          <a:stretch/>
        </p:blipFill>
        <p:spPr>
          <a:xfrm>
            <a:off x="4487692" y="1896894"/>
            <a:ext cx="2677122" cy="2677118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24" name="TextBox 23"/>
          <p:cNvSpPr txBox="1"/>
          <p:nvPr/>
        </p:nvSpPr>
        <p:spPr>
          <a:xfrm>
            <a:off x="1444883" y="1407396"/>
            <a:ext cx="638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iOS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83561" y="651321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Agile Tools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83561" y="1812466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 err="1"/>
              <a:t>Git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8583561" y="2973611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Continuous Integration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83561" y="4134756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Testing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583561" y="5295900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Reporting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60226" y="2573501"/>
            <a:ext cx="140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Android™</a:t>
            </a:r>
            <a:endParaRPr lang="en-US" sz="2000" dirty="0" err="1"/>
          </a:p>
        </p:txBody>
      </p:sp>
      <p:sp>
        <p:nvSpPr>
          <p:cNvPr id="31" name="TextBox 30"/>
          <p:cNvSpPr txBox="1"/>
          <p:nvPr/>
        </p:nvSpPr>
        <p:spPr>
          <a:xfrm>
            <a:off x="1234248" y="373990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Linux™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5698" y="4895790"/>
            <a:ext cx="147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Windows®</a:t>
            </a:r>
          </a:p>
        </p:txBody>
      </p:sp>
    </p:spTree>
    <p:extLst>
      <p:ext uri="{BB962C8B-B14F-4D97-AF65-F5344CB8AC3E}">
        <p14:creationId xmlns:p14="http://schemas.microsoft.com/office/powerpoint/2010/main" val="2037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803532" y="1681001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03532" y="2851861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803532" y="1685373"/>
            <a:ext cx="3388467" cy="81554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803532" y="2856233"/>
            <a:ext cx="3388467" cy="81554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03532" y="543697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03532" y="4022721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03532" y="5169892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199678"/>
            <a:ext cx="2848973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2370538"/>
            <a:ext cx="2848973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3541398"/>
            <a:ext cx="2848973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4688569"/>
            <a:ext cx="2848973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63" t="-26657" r="-31150" b="-26657"/>
          <a:stretch/>
        </p:blipFill>
        <p:spPr>
          <a:xfrm>
            <a:off x="4487692" y="1896894"/>
            <a:ext cx="2677122" cy="2677118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6" name="TextBox 5"/>
          <p:cNvSpPr txBox="1"/>
          <p:nvPr/>
        </p:nvSpPr>
        <p:spPr>
          <a:xfrm>
            <a:off x="1444883" y="1407396"/>
            <a:ext cx="638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iOS</a:t>
            </a:r>
          </a:p>
        </p:txBody>
      </p:sp>
      <p:sp>
        <p:nvSpPr>
          <p:cNvPr id="7" name="Rectangle 6"/>
          <p:cNvSpPr/>
          <p:nvPr/>
        </p:nvSpPr>
        <p:spPr>
          <a:xfrm>
            <a:off x="8583561" y="651321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Agile Tools</a:t>
            </a:r>
          </a:p>
        </p:txBody>
      </p:sp>
      <p:sp>
        <p:nvSpPr>
          <p:cNvPr id="8" name="Rectangle 7"/>
          <p:cNvSpPr/>
          <p:nvPr/>
        </p:nvSpPr>
        <p:spPr>
          <a:xfrm>
            <a:off x="8583561" y="1812466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 err="1"/>
              <a:t>Git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583561" y="2973611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Continuous Integration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83561" y="4134756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Testing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83561" y="5295900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Reporting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0226" y="2573501"/>
            <a:ext cx="140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Android™</a:t>
            </a:r>
            <a:endParaRPr lang="en-US" sz="2000" dirty="0" err="1"/>
          </a:p>
        </p:txBody>
      </p:sp>
      <p:sp>
        <p:nvSpPr>
          <p:cNvPr id="13" name="TextBox 12"/>
          <p:cNvSpPr txBox="1"/>
          <p:nvPr/>
        </p:nvSpPr>
        <p:spPr>
          <a:xfrm>
            <a:off x="1234248" y="373990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Linux™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98" y="4895790"/>
            <a:ext cx="147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Windows®</a:t>
            </a:r>
          </a:p>
        </p:txBody>
      </p:sp>
    </p:spTree>
    <p:extLst>
      <p:ext uri="{BB962C8B-B14F-4D97-AF65-F5344CB8AC3E}">
        <p14:creationId xmlns:p14="http://schemas.microsoft.com/office/powerpoint/2010/main" val="71387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8" grpId="1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86" y="810187"/>
            <a:ext cx="3295650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993" y="2160990"/>
            <a:ext cx="3460632" cy="2331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210" y="3846915"/>
            <a:ext cx="3051402" cy="205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0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14266</TotalTime>
  <Words>73</Words>
  <Application>Microsoft Office PowerPoint</Application>
  <PresentationFormat>Widescreen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Calibri</vt:lpstr>
      <vt:lpstr>Consolas</vt:lpstr>
      <vt:lpstr>Gotham Book</vt:lpstr>
      <vt:lpstr>Gotham Medium</vt:lpstr>
      <vt:lpstr>Gotham Rounded Light</vt:lpstr>
      <vt:lpstr>Myriad Pro</vt:lpstr>
      <vt:lpstr>Myriad Pro Light</vt:lpstr>
      <vt:lpstr>Segoe UI</vt:lpstr>
      <vt:lpstr>Verdana</vt:lpstr>
      <vt:lpstr>Wingdings</vt:lpstr>
      <vt:lpstr>1_SapphireTemplate</vt:lpstr>
      <vt:lpstr>Continuous Integration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Allen</dc:creator>
  <cp:lastModifiedBy>Scott Allen</cp:lastModifiedBy>
  <cp:revision>77</cp:revision>
  <dcterms:created xsi:type="dcterms:W3CDTF">2016-01-17T22:08:05Z</dcterms:created>
  <dcterms:modified xsi:type="dcterms:W3CDTF">2017-12-08T20:16:35Z</dcterms:modified>
</cp:coreProperties>
</file>