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5"/>
  </p:notesMasterIdLst>
  <p:handoutMasterIdLst>
    <p:handoutMasterId r:id="rId6"/>
  </p:handoutMasterIdLst>
  <p:sldIdLst>
    <p:sldId id="261" r:id="rId2"/>
    <p:sldId id="262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15B2A"/>
    <a:srgbClr val="A49DCA"/>
    <a:srgbClr val="000000"/>
    <a:srgbClr val="FFFFFF"/>
    <a:srgbClr val="675BA7"/>
    <a:srgbClr val="2A9FBC"/>
    <a:srgbClr val="A62E5C"/>
    <a:srgbClr val="9BC850"/>
    <a:srgbClr val="9049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5856"/>
  </p:normalViewPr>
  <p:slideViewPr>
    <p:cSldViewPr snapToGrid="0">
      <p:cViewPr varScale="1">
        <p:scale>
          <a:sx n="73" d="100"/>
          <a:sy n="73" d="100"/>
        </p:scale>
        <p:origin x="57" y="1020"/>
      </p:cViewPr>
      <p:guideLst>
        <p:guide orient="horz" pos="32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B5227-671A-4331-BA8E-6A194D65408B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4F04C-40FA-419A-AAA9-81CED2695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39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72E6B-C85C-424E-AD51-4389090A2C7D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2285D-B62D-0345-9A0E-5D91D31CA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11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914400" y="1219203"/>
            <a:ext cx="103632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3505200"/>
            <a:ext cx="85344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050" name="Picture 2" descr="http://odetocode.com/Images/odetocode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6400800"/>
            <a:ext cx="1123244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05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20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39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81200" y="1600200"/>
            <a:ext cx="82296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603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1274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5563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772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hor 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2838075" y="5649116"/>
            <a:ext cx="6038989" cy="291159"/>
          </a:xfrm>
        </p:spPr>
        <p:txBody>
          <a:bodyPr anchor="ctr"/>
          <a:lstStyle>
            <a:lvl1pPr marL="0" indent="0" algn="l">
              <a:buFontTx/>
              <a:buNone/>
              <a:defRPr sz="1800" b="0" i="0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authortwitter</a:t>
            </a:r>
            <a:r>
              <a:rPr lang="en-US" dirty="0"/>
              <a:t>   www.authorsite.com</a:t>
            </a:r>
          </a:p>
        </p:txBody>
      </p:sp>
      <p:sp>
        <p:nvSpPr>
          <p:cNvPr id="12" name="Author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2838075" y="5297609"/>
            <a:ext cx="6038989" cy="190400"/>
          </a:xfrm>
        </p:spPr>
        <p:txBody>
          <a:bodyPr anchor="ctr"/>
          <a:lstStyle>
            <a:lvl1pPr marL="0" indent="0" algn="l">
              <a:buFontTx/>
              <a:buNone/>
              <a:defRPr sz="1600" b="0" i="0" cap="all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TITLE IN ALL CAPS  </a:t>
            </a:r>
          </a:p>
        </p:txBody>
      </p:sp>
      <p:sp>
        <p:nvSpPr>
          <p:cNvPr id="13" name="Autho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2838075" y="4957764"/>
            <a:ext cx="3544396" cy="291159"/>
          </a:xfrm>
        </p:spPr>
        <p:txBody>
          <a:bodyPr anchor="ctr"/>
          <a:lstStyle>
            <a:lvl1pPr marL="0" indent="0" algn="l">
              <a:buFontTx/>
              <a:buNone/>
              <a:defRPr sz="2400" b="0" i="0" baseline="0">
                <a:solidFill>
                  <a:schemeClr val="accent1"/>
                </a:solidFill>
                <a:latin typeface="Gotham Medium" panose="02000604030000020004" pitchFamily="50" charset="0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63976" y="4623383"/>
            <a:ext cx="1627632" cy="1627632"/>
          </a:xfrm>
          <a:prstGeom prst="ellipse">
            <a:avLst/>
          </a:prstGeom>
          <a:noFill/>
          <a:ln>
            <a:solidFill>
              <a:srgbClr val="F8F8F8"/>
            </a:solidFill>
          </a:ln>
        </p:spPr>
        <p:txBody>
          <a:bodyPr anchor="ctr"/>
          <a:lstStyle>
            <a:lvl1pPr algn="ctr">
              <a:defRPr sz="20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author photo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63976" y="3293590"/>
            <a:ext cx="10516334" cy="1006258"/>
          </a:xfrm>
        </p:spPr>
        <p:txBody>
          <a:bodyPr/>
          <a:lstStyle>
            <a:lvl1pPr marL="0" indent="0">
              <a:buNone/>
              <a:defRPr sz="2800" b="0" i="0" cap="all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MODULE ONE TITLE IN ALL CAPS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11695" y="299663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64084" y="394774"/>
            <a:ext cx="10516226" cy="2381119"/>
          </a:xfrm>
        </p:spPr>
        <p:txBody>
          <a:bodyPr anchor="b"/>
          <a:lstStyle>
            <a:lvl1pPr algn="l">
              <a:defRPr sz="4499" b="0" i="0" spc="-112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Course/Module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075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857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7800"/>
            <a:ext cx="10972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10972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12192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6" name="Picture 2" descr="http://odetocode.com/Images/odetocode3.png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6400800"/>
            <a:ext cx="1123244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672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ECD8F-2625-413B-8DF4-C09AAB18C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89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</p:sldLayoutIdLst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  <p:hf hdr="0" ftr="0" dt="0"/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CLOUD CONTAINERS</a:t>
            </a:r>
            <a:endParaRPr lang="en-US" dirty="0"/>
          </a:p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Secure Services &amp; Applications</a:t>
            </a:r>
          </a:p>
        </p:txBody>
      </p:sp>
    </p:spTree>
    <p:extLst>
      <p:ext uri="{BB962C8B-B14F-4D97-AF65-F5344CB8AC3E}">
        <p14:creationId xmlns:p14="http://schemas.microsoft.com/office/powerpoint/2010/main" val="117944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7785" y="1401151"/>
            <a:ext cx="2979762" cy="375773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7785" y="4357314"/>
            <a:ext cx="2979762" cy="80156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Host</a:t>
            </a:r>
          </a:p>
        </p:txBody>
      </p:sp>
      <p:sp>
        <p:nvSpPr>
          <p:cNvPr id="6" name="Rectangle 5"/>
          <p:cNvSpPr/>
          <p:nvPr/>
        </p:nvSpPr>
        <p:spPr>
          <a:xfrm>
            <a:off x="827785" y="2656744"/>
            <a:ext cx="2979762" cy="170057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Host OS</a:t>
            </a:r>
          </a:p>
        </p:txBody>
      </p:sp>
      <p:sp>
        <p:nvSpPr>
          <p:cNvPr id="7" name="Rectangle 6"/>
          <p:cNvSpPr/>
          <p:nvPr/>
        </p:nvSpPr>
        <p:spPr>
          <a:xfrm>
            <a:off x="827785" y="1410201"/>
            <a:ext cx="2979762" cy="124654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46716" y="1410201"/>
            <a:ext cx="2979762" cy="375773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446716" y="4366364"/>
            <a:ext cx="2979762" cy="80156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Host + Hypervisor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46716" y="2665794"/>
            <a:ext cx="1605539" cy="17005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solidFill>
              <a:schemeClr val="accent3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VM1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052268" y="2664695"/>
            <a:ext cx="1358295" cy="17005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solidFill>
              <a:schemeClr val="accent3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VM2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442744" y="1419251"/>
            <a:ext cx="1609524" cy="124654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solidFill>
              <a:schemeClr val="accent3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App1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052255" y="1417053"/>
            <a:ext cx="1358295" cy="124654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solidFill>
              <a:schemeClr val="accent3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App2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095084" y="1419251"/>
            <a:ext cx="2979762" cy="375773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095084" y="4375414"/>
            <a:ext cx="2979762" cy="80156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Host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099063" y="1428301"/>
            <a:ext cx="998561" cy="124654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solidFill>
              <a:schemeClr val="accent3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App1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9093652" y="1428301"/>
            <a:ext cx="998561" cy="124654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solidFill>
              <a:schemeClr val="accent3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App2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0088217" y="1428301"/>
            <a:ext cx="998561" cy="124654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solidFill>
              <a:schemeClr val="accent3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App</a:t>
            </a:r>
          </a:p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095100" y="3912337"/>
            <a:ext cx="2979762" cy="46307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Container Engine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099062" y="2674844"/>
            <a:ext cx="998561" cy="124654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solidFill>
              <a:schemeClr val="accent3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App4</a:t>
            </a:r>
          </a:p>
        </p:txBody>
      </p:sp>
      <p:sp>
        <p:nvSpPr>
          <p:cNvPr id="51" name="Rectangle 50"/>
          <p:cNvSpPr/>
          <p:nvPr/>
        </p:nvSpPr>
        <p:spPr>
          <a:xfrm>
            <a:off x="9093639" y="2671547"/>
            <a:ext cx="998561" cy="124654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solidFill>
              <a:schemeClr val="accent3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App5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0092199" y="2670448"/>
            <a:ext cx="998561" cy="124654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solidFill>
              <a:schemeClr val="accent3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App</a:t>
            </a:r>
          </a:p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342" y="5328634"/>
            <a:ext cx="696393" cy="934186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088" y="5529889"/>
            <a:ext cx="754864" cy="73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34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8" grpId="0" animBg="1"/>
      <p:bldP spid="19" grpId="0" animBg="1"/>
      <p:bldP spid="26" grpId="0" animBg="1"/>
      <p:bldP spid="28" grpId="0" animBg="1"/>
      <p:bldP spid="29" grpId="0" animBg="1"/>
      <p:bldP spid="32" grpId="0" animBg="1"/>
      <p:bldP spid="36" grpId="0" animBg="1"/>
      <p:bldP spid="37" grpId="0" animBg="1"/>
      <p:bldP spid="38" grpId="0" animBg="1"/>
      <p:bldP spid="42" grpId="0" animBg="1"/>
      <p:bldP spid="50" grpId="0" animBg="1"/>
      <p:bldP spid="51" grpId="0" animBg="1"/>
      <p:bldP spid="5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4558422"/>
      </p:ext>
    </p:extLst>
  </p:cSld>
  <p:clrMapOvr>
    <a:masterClrMapping/>
  </p:clrMapOvr>
</p:sld>
</file>

<file path=ppt/theme/theme1.xml><?xml version="1.0" encoding="utf-8"?>
<a:theme xmlns:a="http://schemas.openxmlformats.org/drawingml/2006/main" name="1_SapphireTemplat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Pluralsight_PowerPoint_Template_January-2017</Template>
  <TotalTime>8371</TotalTime>
  <Words>29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Calibri</vt:lpstr>
      <vt:lpstr>Consolas</vt:lpstr>
      <vt:lpstr>Gotham Book</vt:lpstr>
      <vt:lpstr>Gotham Medium</vt:lpstr>
      <vt:lpstr>Myriad Pro</vt:lpstr>
      <vt:lpstr>Myriad Pro Light</vt:lpstr>
      <vt:lpstr>Segoe UI</vt:lpstr>
      <vt:lpstr>Verdana</vt:lpstr>
      <vt:lpstr>Wingdings</vt:lpstr>
      <vt:lpstr>1_SapphireTemplate</vt:lpstr>
      <vt:lpstr>Building Secure Services &amp; Applications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Josefik</dc:creator>
  <cp:lastModifiedBy>Scott Allen</cp:lastModifiedBy>
  <cp:revision>91</cp:revision>
  <dcterms:created xsi:type="dcterms:W3CDTF">2017-03-21T20:00:07Z</dcterms:created>
  <dcterms:modified xsi:type="dcterms:W3CDTF">2017-12-08T20:17:09Z</dcterms:modified>
</cp:coreProperties>
</file>