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"/>
  </p:notesMasterIdLst>
  <p:handoutMasterIdLst>
    <p:handoutMasterId r:id="rId5"/>
  </p:handoutMasterIdLst>
  <p:sldIdLst>
    <p:sldId id="261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F15B2A"/>
    <a:srgbClr val="A49DCA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856"/>
  </p:normalViewPr>
  <p:slideViewPr>
    <p:cSldViewPr snapToGrid="0">
      <p:cViewPr varScale="1">
        <p:scale>
          <a:sx n="73" d="100"/>
          <a:sy n="73" d="100"/>
        </p:scale>
        <p:origin x="57" y="1020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0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0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5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0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Automation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079" y="324143"/>
            <a:ext cx="11312013" cy="4335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0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r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</a:rPr>
              <a:t>Account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22295" y="1025982"/>
            <a:ext cx="10873579" cy="3347236"/>
            <a:chOff x="622295" y="1025982"/>
            <a:chExt cx="10873579" cy="3347236"/>
          </a:xfrm>
        </p:grpSpPr>
        <p:sp>
          <p:nvSpPr>
            <p:cNvPr id="5" name="Rectangle 4"/>
            <p:cNvSpPr/>
            <p:nvPr/>
          </p:nvSpPr>
          <p:spPr>
            <a:xfrm>
              <a:off x="622295" y="1025982"/>
              <a:ext cx="10873579" cy="33472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2">
                  <a:lumMod val="10000"/>
                </a:schemeClr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t" anchorCtr="0"/>
            <a:lstStyle/>
            <a:p>
              <a:pPr algn="r">
                <a:spcBef>
                  <a:spcPts val="6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Subscription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6990" y="1101885"/>
              <a:ext cx="469591" cy="469591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753" y="437572"/>
            <a:ext cx="411490" cy="4114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4256" y="1749286"/>
            <a:ext cx="2846567" cy="2165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2">
                <a:lumMod val="10000"/>
              </a:schemeClr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r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</a:rPr>
              <a:t>Resource Group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95" y="264924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16" y="1880479"/>
            <a:ext cx="390145" cy="3901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79" y="2649241"/>
            <a:ext cx="780290" cy="7802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748777" y="1749286"/>
            <a:ext cx="2846567" cy="2165598"/>
            <a:chOff x="4748777" y="1749286"/>
            <a:chExt cx="2846567" cy="2165598"/>
          </a:xfrm>
        </p:grpSpPr>
        <p:sp>
          <p:nvSpPr>
            <p:cNvPr id="7" name="Rectangle 6"/>
            <p:cNvSpPr/>
            <p:nvPr/>
          </p:nvSpPr>
          <p:spPr>
            <a:xfrm>
              <a:off x="4748777" y="1749286"/>
              <a:ext cx="2846567" cy="21655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bg2">
                  <a:lumMod val="10000"/>
                </a:schemeClr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t" anchorCtr="0"/>
            <a:lstStyle/>
            <a:p>
              <a:pPr algn="r">
                <a:spcBef>
                  <a:spcPts val="6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Resource Group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759" y="1880479"/>
              <a:ext cx="390145" cy="39014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234" y="2649241"/>
              <a:ext cx="780290" cy="78029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078" y="2649241"/>
              <a:ext cx="780290" cy="78029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667" y="2649241"/>
              <a:ext cx="780290" cy="78029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233298" y="1749286"/>
            <a:ext cx="2846567" cy="2165598"/>
            <a:chOff x="8233298" y="1749286"/>
            <a:chExt cx="2846567" cy="2165598"/>
          </a:xfrm>
        </p:grpSpPr>
        <p:sp>
          <p:nvSpPr>
            <p:cNvPr id="8" name="Rectangle 7"/>
            <p:cNvSpPr/>
            <p:nvPr/>
          </p:nvSpPr>
          <p:spPr>
            <a:xfrm>
              <a:off x="8233298" y="1749286"/>
              <a:ext cx="2846567" cy="21655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bg2">
                  <a:lumMod val="10000"/>
                </a:schemeClr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t" anchorCtr="0"/>
            <a:lstStyle/>
            <a:p>
              <a:pPr algn="r">
                <a:spcBef>
                  <a:spcPts val="6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Resource Group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235" y="1880479"/>
              <a:ext cx="390145" cy="39014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235" y="2603783"/>
              <a:ext cx="780290" cy="78029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132" y="2574497"/>
              <a:ext cx="780290" cy="7802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1498" y="2573302"/>
              <a:ext cx="780290" cy="780290"/>
            </a:xfrm>
            <a:prstGeom prst="rect">
              <a:avLst/>
            </a:prstGeom>
          </p:spPr>
        </p:pic>
      </p:grpSp>
      <p:sp>
        <p:nvSpPr>
          <p:cNvPr id="52" name="Rectangle 51"/>
          <p:cNvSpPr/>
          <p:nvPr/>
        </p:nvSpPr>
        <p:spPr>
          <a:xfrm>
            <a:off x="403077" y="4769381"/>
            <a:ext cx="11312013" cy="32714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Resource Providers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3077" y="5275421"/>
            <a:ext cx="11312013" cy="5687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Resource Manager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88" y="5975400"/>
            <a:ext cx="780290" cy="78029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08" y="5994751"/>
            <a:ext cx="780290" cy="78029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73" y="5994751"/>
            <a:ext cx="780290" cy="7802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866" y="5361361"/>
            <a:ext cx="486490" cy="7802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18654" y="4626317"/>
            <a:ext cx="310663" cy="7802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4883" y="4626317"/>
            <a:ext cx="310663" cy="7802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82426" y="4626317"/>
            <a:ext cx="310663" cy="7802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198" y="4626317"/>
            <a:ext cx="310663" cy="7802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455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11117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Cloud Automation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99</cp:revision>
  <dcterms:created xsi:type="dcterms:W3CDTF">2017-03-21T20:00:07Z</dcterms:created>
  <dcterms:modified xsi:type="dcterms:W3CDTF">2017-12-08T20:19:16Z</dcterms:modified>
</cp:coreProperties>
</file>