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  <a:srgbClr val="F15B2A"/>
    <a:srgbClr val="A49DCA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5856"/>
  </p:normalViewPr>
  <p:slideViewPr>
    <p:cSldViewPr snapToGrid="0">
      <p:cViewPr varScale="1">
        <p:scale>
          <a:sx n="73" d="100"/>
          <a:sy n="73" d="100"/>
        </p:scale>
        <p:origin x="36" y="1020"/>
      </p:cViewPr>
      <p:guideLst>
        <p:guide orient="horz" pos="32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0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4905910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5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8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7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98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6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549" y="826077"/>
            <a:ext cx="3252355" cy="5133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Movie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Store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08468" y="155864"/>
            <a:ext cx="0" cy="642677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242463" y="952741"/>
            <a:ext cx="1626261" cy="16798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Identity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8853052" y="952741"/>
            <a:ext cx="1626261" cy="1668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Payment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2463" y="2616118"/>
            <a:ext cx="1626261" cy="167986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Web UI</a:t>
            </a:r>
          </a:p>
        </p:txBody>
      </p:sp>
      <p:sp>
        <p:nvSpPr>
          <p:cNvPr id="8" name="Rectangle 7"/>
          <p:cNvSpPr/>
          <p:nvPr/>
        </p:nvSpPr>
        <p:spPr>
          <a:xfrm>
            <a:off x="8853054" y="2616118"/>
            <a:ext cx="1626261" cy="16798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Shipping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2463" y="4279323"/>
            <a:ext cx="1626261" cy="16798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Inventory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53053" y="4279323"/>
            <a:ext cx="1626261" cy="167986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Pricing</a:t>
            </a:r>
          </a:p>
        </p:txBody>
      </p:sp>
    </p:spTree>
    <p:extLst>
      <p:ext uri="{BB962C8B-B14F-4D97-AF65-F5344CB8AC3E}">
        <p14:creationId xmlns:p14="http://schemas.microsoft.com/office/powerpoint/2010/main" val="18071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11" y="2930070"/>
            <a:ext cx="1208292" cy="1208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08" y="2293838"/>
            <a:ext cx="1240377" cy="1240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7" y="4177343"/>
            <a:ext cx="1240377" cy="1240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77" y="4177343"/>
            <a:ext cx="1240377" cy="1240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92" y="2293839"/>
            <a:ext cx="1240377" cy="12403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4" y="1316710"/>
            <a:ext cx="1240377" cy="124037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48372" y="2480887"/>
            <a:ext cx="336884" cy="3569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448372" y="2930070"/>
            <a:ext cx="336884" cy="356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3029836" y="2480886"/>
            <a:ext cx="336884" cy="3569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3026589" y="2930070"/>
            <a:ext cx="336884" cy="3569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5212379" y="1472240"/>
            <a:ext cx="336884" cy="3569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4790596" y="1921423"/>
            <a:ext cx="336884" cy="3569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8774024" y="2494799"/>
            <a:ext cx="336884" cy="3569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Oval 20"/>
          <p:cNvSpPr/>
          <p:nvPr/>
        </p:nvSpPr>
        <p:spPr>
          <a:xfrm>
            <a:off x="8770777" y="2943983"/>
            <a:ext cx="336884" cy="3569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8520683" y="4395411"/>
            <a:ext cx="336884" cy="3569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517436" y="4844595"/>
            <a:ext cx="336884" cy="3569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" name="Oval 26"/>
          <p:cNvSpPr/>
          <p:nvPr/>
        </p:nvSpPr>
        <p:spPr>
          <a:xfrm>
            <a:off x="3882949" y="4844594"/>
            <a:ext cx="336884" cy="3569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3464413" y="4395410"/>
            <a:ext cx="336884" cy="3569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315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52800" y="1266825"/>
            <a:ext cx="8277225" cy="4495800"/>
          </a:xfrm>
          <a:prstGeom prst="rect">
            <a:avLst/>
          </a:prstGeom>
          <a:solidFill>
            <a:schemeClr val="accent5">
              <a:alpha val="1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Reliable Services</a:t>
            </a: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75" y="2045937"/>
            <a:ext cx="2503488" cy="222955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Guest Executable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Fabric Programming Models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25" y="2045937"/>
            <a:ext cx="2503488" cy="2229550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5" y="2045937"/>
            <a:ext cx="2503488" cy="222955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Service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Actor</a:t>
            </a: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45937"/>
            <a:ext cx="2503488" cy="2229550"/>
          </a:xfrm>
        </p:spPr>
      </p:pic>
    </p:spTree>
    <p:extLst>
      <p:ext uri="{BB962C8B-B14F-4D97-AF65-F5344CB8AC3E}">
        <p14:creationId xmlns:p14="http://schemas.microsoft.com/office/powerpoint/2010/main" val="907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build="p"/>
      <p:bldP spid="7" grpId="0" build="p"/>
      <p:bldP spid="8" grpId="0" build="p"/>
      <p:bldP spid="9" grpId="0" build="p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12564</TotalTime>
  <Words>37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Calibri</vt:lpstr>
      <vt:lpstr>Consolas</vt:lpstr>
      <vt:lpstr>Gotham Book</vt:lpstr>
      <vt:lpstr>Gotham Light</vt:lpstr>
      <vt:lpstr>Gotham Medium</vt:lpstr>
      <vt:lpstr>Myriad Pro</vt:lpstr>
      <vt:lpstr>Myriad Pro Light</vt:lpstr>
      <vt:lpstr>Segoe UI</vt:lpstr>
      <vt:lpstr>Verdana</vt:lpstr>
      <vt:lpstr>Wingdings</vt:lpstr>
      <vt:lpstr>1_SapphireTemplate</vt:lpstr>
      <vt:lpstr>Cloud Microservices</vt:lpstr>
      <vt:lpstr>PowerPoint Presentation</vt:lpstr>
      <vt:lpstr>PowerPoint Presentation</vt:lpstr>
      <vt:lpstr>Service Fabric Programming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Josefik</dc:creator>
  <cp:lastModifiedBy>Scott Allen</cp:lastModifiedBy>
  <cp:revision>113</cp:revision>
  <dcterms:created xsi:type="dcterms:W3CDTF">2017-03-21T20:00:07Z</dcterms:created>
  <dcterms:modified xsi:type="dcterms:W3CDTF">2017-12-08T20:19:04Z</dcterms:modified>
</cp:coreProperties>
</file>