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F15B2A"/>
    <a:srgbClr val="A49DCA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856"/>
  </p:normalViewPr>
  <p:slideViewPr>
    <p:cSldViewPr snapToGrid="0">
      <p:cViewPr varScale="1">
        <p:scale>
          <a:sx n="73" d="100"/>
          <a:sy n="73" d="100"/>
        </p:scale>
        <p:origin x="57" y="1020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5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06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9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Identity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7368CE6-6F9C-4184-B80D-5A98E1E0E629}"/>
              </a:ext>
            </a:extLst>
          </p:cNvPr>
          <p:cNvSpPr/>
          <p:nvPr/>
        </p:nvSpPr>
        <p:spPr>
          <a:xfrm>
            <a:off x="4054584" y="1445342"/>
            <a:ext cx="4102493" cy="41664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A318F-3942-4BE1-BCD9-586C16D87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05" y="2233526"/>
            <a:ext cx="2590049" cy="259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F722B-510C-4B14-9FFB-1A871F2C78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76" y="653006"/>
            <a:ext cx="1816494" cy="181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DDC25-C2B0-4607-9003-04938DEDC6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8" y="864022"/>
            <a:ext cx="1512411" cy="1512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B495DA-797A-48C0-B73D-407D1BDBEA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91" y="1266899"/>
            <a:ext cx="662303" cy="662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C02BD-0F32-4114-BA11-B0D674216A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68" y="4743360"/>
            <a:ext cx="1736802" cy="1736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D3AD9D-7F11-4A16-9711-B6405604F8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96" y="4681700"/>
            <a:ext cx="1695654" cy="16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7DE2C-7059-439C-91F3-FE118AD6FCA6}"/>
              </a:ext>
            </a:extLst>
          </p:cNvPr>
          <p:cNvSpPr/>
          <p:nvPr/>
        </p:nvSpPr>
        <p:spPr>
          <a:xfrm>
            <a:off x="578338" y="633044"/>
            <a:ext cx="2336800" cy="1125415"/>
          </a:xfrm>
          <a:prstGeom prst="rect">
            <a:avLst/>
          </a:prstGeom>
          <a:solidFill>
            <a:schemeClr val="accent2">
              <a:alpha val="1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7743E-9CC9-4D03-A978-058663A44F91}"/>
              </a:ext>
            </a:extLst>
          </p:cNvPr>
          <p:cNvSpPr/>
          <p:nvPr/>
        </p:nvSpPr>
        <p:spPr>
          <a:xfrm>
            <a:off x="4943230" y="633044"/>
            <a:ext cx="2336800" cy="1125415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1A170-F769-46D8-8CA0-86964DCFABE2}"/>
              </a:ext>
            </a:extLst>
          </p:cNvPr>
          <p:cNvSpPr/>
          <p:nvPr/>
        </p:nvSpPr>
        <p:spPr>
          <a:xfrm>
            <a:off x="9308122" y="633044"/>
            <a:ext cx="2336800" cy="1125415"/>
          </a:xfrm>
          <a:prstGeom prst="rect">
            <a:avLst/>
          </a:prstGeom>
          <a:solidFill>
            <a:schemeClr val="accent4">
              <a:alpha val="8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1CF46-A4B2-4541-B710-BBC203BF4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93" y="805606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38FAE-C4F4-47D5-BBDA-1613A51E7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85" y="805606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39CB25-4DA3-440E-999C-E9B083AEC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77" y="805606"/>
            <a:ext cx="780290" cy="7802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B71045-6404-4339-85D6-7242EBA7103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46738" y="1758459"/>
            <a:ext cx="0" cy="5775572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9F4DD2-1CCD-43AA-9644-132ED1AE242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1630" y="1758459"/>
            <a:ext cx="0" cy="5775572"/>
          </a:xfrm>
          <a:prstGeom prst="line">
            <a:avLst/>
          </a:prstGeom>
          <a:ln w="38100">
            <a:solidFill>
              <a:schemeClr val="accent1">
                <a:alpha val="2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AD1DB5-BD24-4736-8500-171741E9523A}"/>
              </a:ext>
            </a:extLst>
          </p:cNvPr>
          <p:cNvCxnSpPr>
            <a:cxnSpLocks/>
          </p:cNvCxnSpPr>
          <p:nvPr/>
        </p:nvCxnSpPr>
        <p:spPr>
          <a:xfrm>
            <a:off x="10441352" y="1758459"/>
            <a:ext cx="0" cy="5775572"/>
          </a:xfrm>
          <a:prstGeom prst="line">
            <a:avLst/>
          </a:prstGeom>
          <a:ln w="38100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33F74C-180C-4B6E-895D-0B6C9C82E3D2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7280030" y="1195752"/>
            <a:ext cx="2028092" cy="0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2CD2D3-7495-4909-8018-CF691F76352F}"/>
              </a:ext>
            </a:extLst>
          </p:cNvPr>
          <p:cNvSpPr txBox="1"/>
          <p:nvPr/>
        </p:nvSpPr>
        <p:spPr>
          <a:xfrm>
            <a:off x="7854462" y="805606"/>
            <a:ext cx="119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70D146-07BA-4ACA-AAAB-7CAEA4C263AD}"/>
              </a:ext>
            </a:extLst>
          </p:cNvPr>
          <p:cNvCxnSpPr>
            <a:cxnSpLocks/>
          </p:cNvCxnSpPr>
          <p:nvPr/>
        </p:nvCxnSpPr>
        <p:spPr>
          <a:xfrm>
            <a:off x="1746738" y="2414954"/>
            <a:ext cx="869461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EF2DB44-BBD3-49A3-9921-B4D3608B1B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1630" y="3256758"/>
            <a:ext cx="4329722" cy="377398"/>
          </a:xfrm>
          <a:prstGeom prst="curvedConnector3">
            <a:avLst>
              <a:gd name="adj1" fmla="val 200986"/>
            </a:avLst>
          </a:prstGeom>
          <a:ln w="38100"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7F3F0-64CA-4650-BE37-75969CC444AB}"/>
              </a:ext>
            </a:extLst>
          </p:cNvPr>
          <p:cNvCxnSpPr>
            <a:cxnSpLocks/>
          </p:cNvCxnSpPr>
          <p:nvPr/>
        </p:nvCxnSpPr>
        <p:spPr>
          <a:xfrm>
            <a:off x="1746738" y="4438525"/>
            <a:ext cx="434730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98FD8B3-F85F-4DF5-A0D6-31BDECF6167C}"/>
              </a:ext>
            </a:extLst>
          </p:cNvPr>
          <p:cNvCxnSpPr>
            <a:cxnSpLocks/>
          </p:cNvCxnSpPr>
          <p:nvPr/>
        </p:nvCxnSpPr>
        <p:spPr>
          <a:xfrm>
            <a:off x="6094045" y="5053913"/>
            <a:ext cx="4347307" cy="397131"/>
          </a:xfrm>
          <a:prstGeom prst="curvedConnector3">
            <a:avLst>
              <a:gd name="adj1" fmla="val -99590"/>
            </a:avLst>
          </a:prstGeom>
          <a:ln w="38100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8CB950-C469-4D7B-AAEB-AE10546D4372}"/>
              </a:ext>
            </a:extLst>
          </p:cNvPr>
          <p:cNvCxnSpPr>
            <a:cxnSpLocks/>
          </p:cNvCxnSpPr>
          <p:nvPr/>
        </p:nvCxnSpPr>
        <p:spPr>
          <a:xfrm flipH="1">
            <a:off x="1746738" y="6237027"/>
            <a:ext cx="8694614" cy="1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61A8264-0EAD-4716-9CD9-5783BEDCEE7F}"/>
              </a:ext>
            </a:extLst>
          </p:cNvPr>
          <p:cNvSpPr txBox="1"/>
          <p:nvPr/>
        </p:nvSpPr>
        <p:spPr>
          <a:xfrm>
            <a:off x="6215955" y="4566409"/>
            <a:ext cx="5515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Redirect client to:</a:t>
            </a:r>
            <a:r>
              <a:rPr lang="en-US" sz="1600" dirty="0"/>
              <a:t> </a:t>
            </a:r>
          </a:p>
          <a:p>
            <a:r>
              <a:rPr lang="en-US" sz="1400" dirty="0"/>
              <a:t>https://myapp (includes </a:t>
            </a:r>
            <a:r>
              <a:rPr lang="en-US" sz="1400" dirty="0" err="1"/>
              <a:t>id_token</a:t>
            </a:r>
            <a:r>
              <a:rPr lang="en-US" sz="1400" dirty="0"/>
              <a:t>)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767C24-6F1E-447E-B5F5-2FD005205AA5}"/>
              </a:ext>
            </a:extLst>
          </p:cNvPr>
          <p:cNvSpPr txBox="1"/>
          <p:nvPr/>
        </p:nvSpPr>
        <p:spPr>
          <a:xfrm>
            <a:off x="7268656" y="2026180"/>
            <a:ext cx="281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Anonymous request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E3EA5B-2DF3-4450-A3B9-3D86531ED265}"/>
              </a:ext>
            </a:extLst>
          </p:cNvPr>
          <p:cNvSpPr txBox="1"/>
          <p:nvPr/>
        </p:nvSpPr>
        <p:spPr>
          <a:xfrm>
            <a:off x="3731362" y="4018643"/>
            <a:ext cx="2484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 login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3EEA7-868E-438A-94B7-928D13EC6A4B}"/>
              </a:ext>
            </a:extLst>
          </p:cNvPr>
          <p:cNvSpPr txBox="1"/>
          <p:nvPr/>
        </p:nvSpPr>
        <p:spPr>
          <a:xfrm>
            <a:off x="1904785" y="2574031"/>
            <a:ext cx="66883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Redirect with </a:t>
            </a:r>
            <a:r>
              <a:rPr lang="en-US" sz="2000" dirty="0" err="1"/>
              <a:t>client_id</a:t>
            </a:r>
            <a:r>
              <a:rPr lang="en-US" sz="2000" dirty="0"/>
              <a:t> to:</a:t>
            </a:r>
            <a:r>
              <a:rPr lang="en-US" sz="1600" dirty="0"/>
              <a:t> </a:t>
            </a:r>
            <a:r>
              <a:rPr lang="en-US" sz="1400" dirty="0"/>
              <a:t>https://login.microsoftonline.com/{tenant_id}/oauth2/v2.0/authorize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4CE6EE-D6CA-4661-87EE-9E94002FF43E}"/>
              </a:ext>
            </a:extLst>
          </p:cNvPr>
          <p:cNvSpPr txBox="1"/>
          <p:nvPr/>
        </p:nvSpPr>
        <p:spPr>
          <a:xfrm>
            <a:off x="10441352" y="5243870"/>
            <a:ext cx="184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Verify Token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8AAEF-7B76-4EFD-95E5-14A94276A60D}"/>
              </a:ext>
            </a:extLst>
          </p:cNvPr>
          <p:cNvSpPr txBox="1"/>
          <p:nvPr/>
        </p:nvSpPr>
        <p:spPr>
          <a:xfrm>
            <a:off x="6219384" y="5843476"/>
            <a:ext cx="327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Set-Cookie (</a:t>
            </a:r>
            <a:r>
              <a:rPr lang="en-US" sz="2000" dirty="0" err="1"/>
              <a:t>auth</a:t>
            </a:r>
            <a:r>
              <a:rPr lang="en-US" sz="2000" dirty="0"/>
              <a:t> ticket)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95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0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27708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Cloud Identity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125</cp:revision>
  <dcterms:created xsi:type="dcterms:W3CDTF">2017-03-21T20:00:07Z</dcterms:created>
  <dcterms:modified xsi:type="dcterms:W3CDTF">2017-12-08T20:19:45Z</dcterms:modified>
</cp:coreProperties>
</file>