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2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35" d="100"/>
          <a:sy n="35" d="100"/>
        </p:scale>
        <p:origin x="47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Routing</a:t>
            </a:r>
          </a:p>
          <a:p>
            <a:pPr defTabSz="914400" eaLnBrk="1" hangingPunct="1"/>
            <a:r>
              <a:rPr lang="en-US" dirty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Child Routes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composite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Dashboards, tree views, nested complexity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953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743200" cy="4495800"/>
          </a:xfrm>
        </p:spPr>
        <p:txBody>
          <a:bodyPr/>
          <a:lstStyle/>
          <a:p>
            <a:r>
              <a:rPr lang="en-US" dirty="0" err="1"/>
              <a:t>canActivate</a:t>
            </a:r>
            <a:endParaRPr lang="en-US" dirty="0"/>
          </a:p>
          <a:p>
            <a:r>
              <a:rPr lang="en-US" dirty="0" err="1"/>
              <a:t>canDeactivate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2743200"/>
            <a:ext cx="5734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89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builds big applications from small pieces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193851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Reports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Customers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6957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Orders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CustomerDetail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3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CustomerEdit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 bwMode="auto">
          <a:xfrm>
            <a:off x="4572000" y="3336851"/>
            <a:ext cx="0" cy="336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 bwMode="auto">
          <a:xfrm flipH="1">
            <a:off x="1981200" y="3336851"/>
            <a:ext cx="2590800" cy="3588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 bwMode="auto">
          <a:xfrm>
            <a:off x="4572000" y="3336851"/>
            <a:ext cx="2590800" cy="33669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 bwMode="auto">
          <a:xfrm flipH="1">
            <a:off x="3276600" y="4816549"/>
            <a:ext cx="12954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 bwMode="auto">
          <a:xfrm>
            <a:off x="4572000" y="4816549"/>
            <a:ext cx="13716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9535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Routing?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large application into small components</a:t>
            </a:r>
          </a:p>
          <a:p>
            <a:r>
              <a:rPr lang="en-US" dirty="0"/>
              <a:t>Provide more features </a:t>
            </a:r>
          </a:p>
          <a:p>
            <a:pPr lvl="1"/>
            <a:r>
              <a:rPr lang="en-US" dirty="0"/>
              <a:t>Deep linking</a:t>
            </a:r>
          </a:p>
          <a:p>
            <a:pPr lvl="1"/>
            <a:r>
              <a:rPr lang="en-US" dirty="0"/>
              <a:t>Bookmarks</a:t>
            </a:r>
          </a:p>
          <a:p>
            <a:pPr lvl="1"/>
            <a:r>
              <a:rPr lang="en-US" dirty="0"/>
              <a:t>History</a:t>
            </a:r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12841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 features are in @angular2/router</a:t>
            </a:r>
          </a:p>
          <a:p>
            <a:r>
              <a:rPr lang="en-US" dirty="0"/>
              <a:t>Set a base </a:t>
            </a:r>
            <a:r>
              <a:rPr lang="en-US" dirty="0" err="1"/>
              <a:t>href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36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53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top level route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2085975"/>
            <a:ext cx="65246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55417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Navigation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component becomes a shell</a:t>
            </a:r>
          </a:p>
          <a:p>
            <a:pPr lvl="1"/>
            <a:r>
              <a:rPr lang="en-US" dirty="0"/>
              <a:t>Use router-outlet directive to plugin routed components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routerLink</a:t>
            </a:r>
            <a:r>
              <a:rPr lang="en-US" dirty="0"/>
              <a:t> to build anchor tags based on route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99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:tokens are placeholders</a:t>
            </a:r>
          </a:p>
          <a:p>
            <a:pPr lvl="1"/>
            <a:r>
              <a:rPr lang="en-US" dirty="0"/>
              <a:t>Can use multiple tokens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019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1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an object for parameters in </a:t>
            </a:r>
            <a:r>
              <a:rPr lang="en-US" dirty="0" err="1"/>
              <a:t>routerLink</a:t>
            </a:r>
            <a:r>
              <a:rPr lang="en-US" dirty="0"/>
              <a:t>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4714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51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AtivatedRoute</a:t>
            </a:r>
            <a:endParaRPr lang="en-US" dirty="0"/>
          </a:p>
          <a:p>
            <a:pPr lvl="1"/>
            <a:r>
              <a:rPr lang="en-US" dirty="0"/>
              <a:t>Snapshot or subscribe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619375"/>
            <a:ext cx="4886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63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Programmatically Route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 a Router and use navigate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419600"/>
            <a:ext cx="35623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981325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33540</TotalTime>
  <Words>136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Routing?</vt:lpstr>
      <vt:lpstr>Prepare for Routing</vt:lpstr>
      <vt:lpstr>Bootstrap for Routing</vt:lpstr>
      <vt:lpstr>The Navigation Shell</vt:lpstr>
      <vt:lpstr>Working with Parameters</vt:lpstr>
      <vt:lpstr>Passing Parameters</vt:lpstr>
      <vt:lpstr>Receive Parameters</vt:lpstr>
      <vt:lpstr>Programmatically Route</vt:lpstr>
      <vt:lpstr>Child Routes</vt:lpstr>
      <vt:lpstr>Route Guards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1890</cp:revision>
  <dcterms:created xsi:type="dcterms:W3CDTF">2007-12-27T20:50:38Z</dcterms:created>
  <dcterms:modified xsi:type="dcterms:W3CDTF">2016-09-07T15:49:32Z</dcterms:modified>
</cp:coreProperties>
</file>