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6"/>
  </p:notesMasterIdLst>
  <p:handoutMasterIdLst>
    <p:handoutMasterId r:id="rId7"/>
  </p:handoutMasterIdLst>
  <p:sldIdLst>
    <p:sldId id="327" r:id="rId4"/>
    <p:sldId id="328" r:id="rId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27" autoAdjust="0"/>
  </p:normalViewPr>
  <p:slideViewPr>
    <p:cSldViewPr>
      <p:cViewPr varScale="1">
        <p:scale>
          <a:sx n="108" d="100"/>
          <a:sy n="108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858000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553200"/>
            <a:ext cx="838200" cy="2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2133600"/>
          </a:xfrm>
        </p:spPr>
        <p:txBody>
          <a:bodyPr/>
          <a:lstStyle/>
          <a:p>
            <a:pPr marL="0" indent="0" defTabSz="914400"/>
            <a:r>
              <a:rPr lang="en-US" dirty="0"/>
              <a:t>ASP.NET Core</a:t>
            </a:r>
            <a:br>
              <a:rPr lang="en-US" dirty="0"/>
            </a:br>
            <a:r>
              <a:rPr lang="en-US" sz="1800" dirty="0"/>
              <a:t>A New Vision For Your Enterprise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129"/>
            <a:ext cx="4524003" cy="304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371600" y="2590800"/>
            <a:ext cx="2743200" cy="190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Risks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2605596"/>
            <a:ext cx="2743200" cy="1905000"/>
          </a:xfrm>
          <a:prstGeom prst="rect">
            <a:avLst/>
          </a:prstGeom>
          <a:solidFill>
            <a:srgbClr val="92D050"/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1508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55930</TotalTime>
  <Words>58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ASP.NET Core A New Vision For Your Enterprise  K. Scott Allen @OdeToCode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2018</cp:revision>
  <dcterms:created xsi:type="dcterms:W3CDTF">2007-12-27T20:50:38Z</dcterms:created>
  <dcterms:modified xsi:type="dcterms:W3CDTF">2016-09-26T16:00:51Z</dcterms:modified>
</cp:coreProperties>
</file>