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6"/>
  </p:notesMasterIdLst>
  <p:handoutMasterIdLst>
    <p:handoutMasterId r:id="rId37"/>
  </p:handoutMasterIdLst>
  <p:sldIdLst>
    <p:sldId id="327" r:id="rId2"/>
    <p:sldId id="328" r:id="rId3"/>
    <p:sldId id="32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6" r:id="rId19"/>
    <p:sldId id="336" r:id="rId20"/>
    <p:sldId id="374" r:id="rId21"/>
    <p:sldId id="375" r:id="rId22"/>
    <p:sldId id="373" r:id="rId23"/>
    <p:sldId id="376" r:id="rId24"/>
    <p:sldId id="377" r:id="rId25"/>
    <p:sldId id="378" r:id="rId26"/>
    <p:sldId id="379" r:id="rId27"/>
    <p:sldId id="367" r:id="rId28"/>
    <p:sldId id="368" r:id="rId29"/>
    <p:sldId id="369" r:id="rId30"/>
    <p:sldId id="370" r:id="rId31"/>
    <p:sldId id="371" r:id="rId32"/>
    <p:sldId id="372" r:id="rId33"/>
    <p:sldId id="380" r:id="rId34"/>
    <p:sldId id="349" r:id="rId3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0" d="100"/>
          <a:sy n="70" d="100"/>
        </p:scale>
        <p:origin x="46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2.wdp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4.wdp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6.wdp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hdphoto" Target="../media/hdphoto28.wdp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ECMAScript </a:t>
            </a:r>
            <a:r>
              <a:rPr lang="en-US" dirty="0" smtClean="0"/>
              <a:t>2015</a:t>
            </a:r>
            <a:br>
              <a:rPr lang="en-US" dirty="0" smtClean="0"/>
            </a:br>
            <a:r>
              <a:rPr lang="en-US" sz="1800" dirty="0" smtClean="0"/>
              <a:t>(the language formerly known as ECMAScript 6)</a:t>
            </a:r>
            <a:endParaRPr lang="en-US" sz="1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3" y="3925166"/>
            <a:ext cx="433387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3" y="2570451"/>
            <a:ext cx="46767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34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98367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>
            <a:off x="3479468" y="3536866"/>
            <a:ext cx="1945576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36866"/>
            <a:ext cx="1945575" cy="9975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8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 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98367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>
            <a:off x="3479468" y="3536866"/>
            <a:ext cx="1945576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36866"/>
            <a:ext cx="1945575" cy="9975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9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914400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getName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doWork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“Scott”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“Alex”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“Chris”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102523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 flipV="1">
            <a:off x="3479468" y="3536866"/>
            <a:ext cx="1945576" cy="4156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78429"/>
            <a:ext cx="1945575" cy="95596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16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versus Prototype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9" y="2214562"/>
            <a:ext cx="3543300" cy="2428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2644796"/>
            <a:ext cx="37052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5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033588"/>
            <a:ext cx="278130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426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300288"/>
            <a:ext cx="27813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257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61" y="3214378"/>
            <a:ext cx="29432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6" y="2242022"/>
            <a:ext cx="3124200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89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12" y="2873952"/>
            <a:ext cx="31242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48" y="2873952"/>
            <a:ext cx="327660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318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3721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359054"/>
            <a:ext cx="5133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4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substantial addition to JavaScript since inception</a:t>
            </a:r>
            <a:endParaRPr lang="en-US" dirty="0"/>
          </a:p>
        </p:txBody>
      </p:sp>
      <p:pic>
        <p:nvPicPr>
          <p:cNvPr id="1028" name="Picture 4" descr="http://tom-barker.com/images/JavaScriptTime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7" y="2743200"/>
            <a:ext cx="8153400" cy="3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486025"/>
            <a:ext cx="5267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and 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6825"/>
            <a:ext cx="45815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962400"/>
            <a:ext cx="5495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033712"/>
            <a:ext cx="2990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7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729537" cy="4028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9525"/>
            <a:ext cx="5705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41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1295400"/>
            <a:ext cx="4533900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57625"/>
            <a:ext cx="5667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3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09687"/>
            <a:ext cx="70675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281237"/>
            <a:ext cx="5076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IIFE Module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20" y="1495425"/>
            <a:ext cx="39052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6996545" y="1495425"/>
            <a:ext cx="1591294" cy="1520042"/>
          </a:xfrm>
          <a:prstGeom prst="ellipse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Organize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994566" y="3417249"/>
            <a:ext cx="1591294" cy="1520042"/>
          </a:xfrm>
          <a:prstGeom prst="ellipse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3660945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8" y="1547813"/>
            <a:ext cx="3609975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1" y="2845809"/>
            <a:ext cx="422910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563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8" y="1506310"/>
            <a:ext cx="390525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9" y="2302143"/>
            <a:ext cx="370522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94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8719"/>
            <a:ext cx="8424839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6" y="1926833"/>
            <a:ext cx="3838575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85" y="2798370"/>
            <a:ext cx="369570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4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and default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7" y="1608859"/>
            <a:ext cx="3829050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17" y="2490849"/>
            <a:ext cx="353377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29" y="4960051"/>
            <a:ext cx="35337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39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Details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714500"/>
            <a:ext cx="37528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77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ES6 Today With </a:t>
            </a:r>
            <a:r>
              <a:rPr lang="en-US" dirty="0" err="1" smtClean="0"/>
              <a:t>Tracuer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822"/>
            <a:ext cx="7227073" cy="50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3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 is the future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scott@OdeToCode.com</a:t>
            </a:r>
            <a:endParaRPr lang="en-US" dirty="0"/>
          </a:p>
        </p:txBody>
      </p:sp>
      <p:pic>
        <p:nvPicPr>
          <p:cNvPr id="2050" name="Picture 2" descr="http://cdn.sencha.io/img/20130807-e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101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32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07" y="1789773"/>
            <a:ext cx="300990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24" y="3815875"/>
            <a:ext cx="2971800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1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90" y="2446564"/>
            <a:ext cx="2905125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712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662238"/>
            <a:ext cx="223837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05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03" y="2354098"/>
            <a:ext cx="293370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98" y="3772891"/>
            <a:ext cx="34290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04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4011077"/>
            <a:ext cx="4114800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" y="1578552"/>
            <a:ext cx="4257675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2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657475"/>
            <a:ext cx="354330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118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34350</TotalTime>
  <Words>122</Words>
  <Application>Microsoft Office PowerPoint</Application>
  <PresentationFormat>On-screen Show (4:3)</PresentationFormat>
  <Paragraphs>60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ECMAScript 2015 (the language formerly known as ECMAScript 6)</vt:lpstr>
      <vt:lpstr>Why?</vt:lpstr>
      <vt:lpstr>When?</vt:lpstr>
      <vt:lpstr>let</vt:lpstr>
      <vt:lpstr>const</vt:lpstr>
      <vt:lpstr>Destructuring</vt:lpstr>
      <vt:lpstr>Default Parameter Values</vt:lpstr>
      <vt:lpstr>Rest Parameters</vt:lpstr>
      <vt:lpstr>Spread Operator</vt:lpstr>
      <vt:lpstr>Template Literals</vt:lpstr>
      <vt:lpstr>Why Classes?</vt:lpstr>
      <vt:lpstr>Why Classes?</vt:lpstr>
      <vt:lpstr>Why Classes?</vt:lpstr>
      <vt:lpstr>Class versus Prototype</vt:lpstr>
      <vt:lpstr>constructor</vt:lpstr>
      <vt:lpstr>Getters and Setters</vt:lpstr>
      <vt:lpstr>Inheritance </vt:lpstr>
      <vt:lpstr>super</vt:lpstr>
      <vt:lpstr>Arrow Functions</vt:lpstr>
      <vt:lpstr>Arrows and this</vt:lpstr>
      <vt:lpstr>Iterables and Iterators</vt:lpstr>
      <vt:lpstr>for of</vt:lpstr>
      <vt:lpstr>Make Your Own Iterable</vt:lpstr>
      <vt:lpstr>Generators</vt:lpstr>
      <vt:lpstr>Array Comprehensions</vt:lpstr>
      <vt:lpstr>Generator Comprehensions</vt:lpstr>
      <vt:lpstr>An IIFE Module</vt:lpstr>
      <vt:lpstr>CommonJS</vt:lpstr>
      <vt:lpstr>AMD</vt:lpstr>
      <vt:lpstr>ES6 Modules</vt:lpstr>
      <vt:lpstr>module and default</vt:lpstr>
      <vt:lpstr>Hiding The Details</vt:lpstr>
      <vt:lpstr>Writing ES6 Today With Tracuer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1913</cp:revision>
  <dcterms:created xsi:type="dcterms:W3CDTF">2007-12-27T20:50:38Z</dcterms:created>
  <dcterms:modified xsi:type="dcterms:W3CDTF">2015-05-13T14:46:07Z</dcterms:modified>
</cp:coreProperties>
</file>