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41"/>
  </p:notesMasterIdLst>
  <p:handoutMasterIdLst>
    <p:handoutMasterId r:id="rId42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60" r:id="rId11"/>
    <p:sldId id="361" r:id="rId12"/>
    <p:sldId id="362" r:id="rId13"/>
    <p:sldId id="363" r:id="rId14"/>
    <p:sldId id="337" r:id="rId15"/>
    <p:sldId id="338" r:id="rId16"/>
    <p:sldId id="339" r:id="rId17"/>
    <p:sldId id="340" r:id="rId18"/>
    <p:sldId id="341" r:id="rId19"/>
    <p:sldId id="342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6" r:id="rId28"/>
    <p:sldId id="357" r:id="rId29"/>
    <p:sldId id="358" r:id="rId30"/>
    <p:sldId id="353" r:id="rId31"/>
    <p:sldId id="354" r:id="rId32"/>
    <p:sldId id="359" r:id="rId33"/>
    <p:sldId id="369" r:id="rId34"/>
    <p:sldId id="364" r:id="rId35"/>
    <p:sldId id="365" r:id="rId36"/>
    <p:sldId id="366" r:id="rId37"/>
    <p:sldId id="367" r:id="rId38"/>
    <p:sldId id="368" r:id="rId39"/>
    <p:sldId id="370" r:id="rId40"/>
  </p:sldIdLst>
  <p:sldSz cx="12192000" cy="6858000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024"/>
    <a:srgbClr val="FFFFCC"/>
    <a:srgbClr val="A4D289"/>
    <a:srgbClr val="EAEAEA"/>
    <a:srgbClr val="FF9119"/>
    <a:srgbClr val="FF9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8" autoAdjust="0"/>
    <p:restoredTop sz="94627" autoAdjust="0"/>
  </p:normalViewPr>
  <p:slideViewPr>
    <p:cSldViewPr>
      <p:cViewPr varScale="1">
        <p:scale>
          <a:sx n="72" d="100"/>
          <a:sy n="72" d="100"/>
        </p:scale>
        <p:origin x="88" y="7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19633-CB34-4CFF-8CCD-0ED20D59B4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D7A81-1789-4A42-A386-E12A07684FE9}">
      <dgm:prSet phldrT="[Text]"/>
      <dgm:spPr/>
      <dgm:t>
        <a:bodyPr/>
        <a:lstStyle/>
        <a:p>
          <a:r>
            <a:rPr lang="en-US" dirty="0"/>
            <a:t>Babel</a:t>
          </a:r>
        </a:p>
      </dgm:t>
    </dgm:pt>
    <dgm:pt modelId="{255B297D-659F-4E89-8191-800B5A6BEC20}" type="parTrans" cxnId="{D0B67F2D-08FA-4E85-AF71-3E8540B7229F}">
      <dgm:prSet/>
      <dgm:spPr/>
      <dgm:t>
        <a:bodyPr/>
        <a:lstStyle/>
        <a:p>
          <a:endParaRPr lang="en-US"/>
        </a:p>
      </dgm:t>
    </dgm:pt>
    <dgm:pt modelId="{ECC8C6FC-B90E-4F51-87FD-662EBE0C6089}" type="sibTrans" cxnId="{D0B67F2D-08FA-4E85-AF71-3E8540B7229F}">
      <dgm:prSet/>
      <dgm:spPr/>
      <dgm:t>
        <a:bodyPr/>
        <a:lstStyle/>
        <a:p>
          <a:endParaRPr lang="en-US"/>
        </a:p>
      </dgm:t>
    </dgm:pt>
    <dgm:pt modelId="{AD4AD2BE-DE5C-4BE8-ABB8-430A2A7AC8C5}" type="asst">
      <dgm:prSet phldrT="[Text]"/>
      <dgm:spPr/>
      <dgm:t>
        <a:bodyPr/>
        <a:lstStyle/>
        <a:p>
          <a:r>
            <a:rPr lang="en-US" dirty="0"/>
            <a:t>latest</a:t>
          </a:r>
        </a:p>
      </dgm:t>
    </dgm:pt>
    <dgm:pt modelId="{1EA496EF-562B-4A5D-819C-4B572FD4DC6B}" type="parTrans" cxnId="{C0E2AC2F-4C2B-471C-85B1-BAFE13D427D9}">
      <dgm:prSet/>
      <dgm:spPr/>
      <dgm:t>
        <a:bodyPr/>
        <a:lstStyle/>
        <a:p>
          <a:endParaRPr lang="en-US"/>
        </a:p>
      </dgm:t>
    </dgm:pt>
    <dgm:pt modelId="{3961E464-9996-40B9-89C8-31DB82B65508}" type="sibTrans" cxnId="{C0E2AC2F-4C2B-471C-85B1-BAFE13D427D9}">
      <dgm:prSet/>
      <dgm:spPr/>
      <dgm:t>
        <a:bodyPr/>
        <a:lstStyle/>
        <a:p>
          <a:endParaRPr lang="en-US"/>
        </a:p>
      </dgm:t>
    </dgm:pt>
    <dgm:pt modelId="{198EFD87-BEF9-4C37-9512-1413237B05CA}">
      <dgm:prSet phldrT="[Text]"/>
      <dgm:spPr/>
      <dgm:t>
        <a:bodyPr/>
        <a:lstStyle/>
        <a:p>
          <a:r>
            <a:rPr lang="en-US" dirty="0"/>
            <a:t>react</a:t>
          </a:r>
        </a:p>
      </dgm:t>
    </dgm:pt>
    <dgm:pt modelId="{E1C71CAD-D3BE-41E4-ABC6-CEDD39C19528}" type="parTrans" cxnId="{B6FD5542-D491-49DF-B178-54434011B57A}">
      <dgm:prSet/>
      <dgm:spPr/>
      <dgm:t>
        <a:bodyPr/>
        <a:lstStyle/>
        <a:p>
          <a:endParaRPr lang="en-US"/>
        </a:p>
      </dgm:t>
    </dgm:pt>
    <dgm:pt modelId="{79619118-70DB-4A46-9D00-8DF5037EE571}" type="sibTrans" cxnId="{B6FD5542-D491-49DF-B178-54434011B57A}">
      <dgm:prSet/>
      <dgm:spPr/>
      <dgm:t>
        <a:bodyPr/>
        <a:lstStyle/>
        <a:p>
          <a:endParaRPr lang="en-US"/>
        </a:p>
      </dgm:t>
    </dgm:pt>
    <dgm:pt modelId="{F9F1ADF3-DB73-4A21-BEEB-AC6DF5AFF1CD}" type="asst">
      <dgm:prSet phldrT="[Text]"/>
      <dgm:spPr/>
      <dgm:t>
        <a:bodyPr/>
        <a:lstStyle/>
        <a:p>
          <a:r>
            <a:rPr lang="en-US" dirty="0"/>
            <a:t>es2017</a:t>
          </a:r>
        </a:p>
      </dgm:t>
    </dgm:pt>
    <dgm:pt modelId="{5FAE71A9-7764-4CC2-B142-29EBA7A9CC58}" type="parTrans" cxnId="{9BEA9848-3F92-4259-83C5-C12042FF1E1F}">
      <dgm:prSet/>
      <dgm:spPr/>
      <dgm:t>
        <a:bodyPr/>
        <a:lstStyle/>
        <a:p>
          <a:endParaRPr lang="en-US"/>
        </a:p>
      </dgm:t>
    </dgm:pt>
    <dgm:pt modelId="{0DCEE07D-8817-4870-9433-6649A85CBCFE}" type="sibTrans" cxnId="{9BEA9848-3F92-4259-83C5-C12042FF1E1F}">
      <dgm:prSet/>
      <dgm:spPr/>
      <dgm:t>
        <a:bodyPr/>
        <a:lstStyle/>
        <a:p>
          <a:endParaRPr lang="en-US"/>
        </a:p>
      </dgm:t>
    </dgm:pt>
    <dgm:pt modelId="{D5AF868A-C63A-45C9-904F-CBCAB723D44B}" type="asst">
      <dgm:prSet phldrT="[Text]"/>
      <dgm:spPr/>
      <dgm:t>
        <a:bodyPr/>
        <a:lstStyle/>
        <a:p>
          <a:r>
            <a:rPr lang="en-US" dirty="0"/>
            <a:t>es2016</a:t>
          </a:r>
        </a:p>
      </dgm:t>
    </dgm:pt>
    <dgm:pt modelId="{DB5C3D2B-18EE-4651-A099-E64A9CB4A4AE}" type="parTrans" cxnId="{1ECFC3AA-DE95-422C-A785-12CEB4B0176E}">
      <dgm:prSet/>
      <dgm:spPr/>
      <dgm:t>
        <a:bodyPr/>
        <a:lstStyle/>
        <a:p>
          <a:endParaRPr lang="en-US"/>
        </a:p>
      </dgm:t>
    </dgm:pt>
    <dgm:pt modelId="{88904679-00AE-4919-8551-CBD6827A5E26}" type="sibTrans" cxnId="{1ECFC3AA-DE95-422C-A785-12CEB4B0176E}">
      <dgm:prSet/>
      <dgm:spPr/>
      <dgm:t>
        <a:bodyPr/>
        <a:lstStyle/>
        <a:p>
          <a:endParaRPr lang="en-US"/>
        </a:p>
      </dgm:t>
    </dgm:pt>
    <dgm:pt modelId="{DFDBD296-5A86-4E91-BB66-689D9DB822A5}" type="asst">
      <dgm:prSet phldrT="[Text]"/>
      <dgm:spPr/>
      <dgm:t>
        <a:bodyPr/>
        <a:lstStyle/>
        <a:p>
          <a:r>
            <a:rPr lang="en-US" dirty="0"/>
            <a:t>es2015</a:t>
          </a:r>
        </a:p>
      </dgm:t>
    </dgm:pt>
    <dgm:pt modelId="{77F5E5D0-082E-4342-8DB8-C5BF030DAFA1}" type="parTrans" cxnId="{66F9A1CA-0468-4F02-ABC0-60FED7AF75D2}">
      <dgm:prSet/>
      <dgm:spPr/>
      <dgm:t>
        <a:bodyPr/>
        <a:lstStyle/>
        <a:p>
          <a:endParaRPr lang="en-US"/>
        </a:p>
      </dgm:t>
    </dgm:pt>
    <dgm:pt modelId="{EE7E5EE5-2108-468B-A354-48CC7555E45F}" type="sibTrans" cxnId="{66F9A1CA-0468-4F02-ABC0-60FED7AF75D2}">
      <dgm:prSet/>
      <dgm:spPr/>
      <dgm:t>
        <a:bodyPr/>
        <a:lstStyle/>
        <a:p>
          <a:endParaRPr lang="en-US"/>
        </a:p>
      </dgm:t>
    </dgm:pt>
    <dgm:pt modelId="{A62F940E-928D-4A69-8A28-0E2326C05905}" type="asst">
      <dgm:prSet phldrT="[Text]"/>
      <dgm:spPr/>
      <dgm:t>
        <a:bodyPr/>
        <a:lstStyle/>
        <a:p>
          <a:r>
            <a:rPr lang="en-US" dirty="0"/>
            <a:t>stage-0</a:t>
          </a:r>
        </a:p>
      </dgm:t>
    </dgm:pt>
    <dgm:pt modelId="{0797A66C-AEC6-41E2-BB7C-32B615434DFF}" type="parTrans" cxnId="{86C5BC76-5539-4726-A0D8-C47476C4F542}">
      <dgm:prSet/>
      <dgm:spPr/>
      <dgm:t>
        <a:bodyPr/>
        <a:lstStyle/>
        <a:p>
          <a:endParaRPr lang="en-US"/>
        </a:p>
      </dgm:t>
    </dgm:pt>
    <dgm:pt modelId="{CBB5368B-4EC0-4AA2-A424-17682AB0E7EF}" type="sibTrans" cxnId="{86C5BC76-5539-4726-A0D8-C47476C4F542}">
      <dgm:prSet/>
      <dgm:spPr/>
      <dgm:t>
        <a:bodyPr/>
        <a:lstStyle/>
        <a:p>
          <a:endParaRPr lang="en-US"/>
        </a:p>
      </dgm:t>
    </dgm:pt>
    <dgm:pt modelId="{CA2F4EFB-BAE9-4082-8B6B-9102E639A972}" type="asst">
      <dgm:prSet phldrT="[Text]"/>
      <dgm:spPr/>
      <dgm:t>
        <a:bodyPr/>
        <a:lstStyle/>
        <a:p>
          <a:r>
            <a:rPr lang="en-US" dirty="0"/>
            <a:t>stage-1</a:t>
          </a:r>
        </a:p>
      </dgm:t>
    </dgm:pt>
    <dgm:pt modelId="{2679E269-A45B-4597-856E-158B04BAAE5F}" type="parTrans" cxnId="{57F901ED-C13B-417F-A7F6-336AE39EAC24}">
      <dgm:prSet/>
      <dgm:spPr/>
      <dgm:t>
        <a:bodyPr/>
        <a:lstStyle/>
        <a:p>
          <a:endParaRPr lang="en-US"/>
        </a:p>
      </dgm:t>
    </dgm:pt>
    <dgm:pt modelId="{10DA9B62-C224-43D7-98DC-0B878533054B}" type="sibTrans" cxnId="{57F901ED-C13B-417F-A7F6-336AE39EAC24}">
      <dgm:prSet/>
      <dgm:spPr/>
      <dgm:t>
        <a:bodyPr/>
        <a:lstStyle/>
        <a:p>
          <a:endParaRPr lang="en-US"/>
        </a:p>
      </dgm:t>
    </dgm:pt>
    <dgm:pt modelId="{0F4B2E68-4D14-4BA0-B1EA-3982A5FD04E0}" type="asst">
      <dgm:prSet phldrT="[Text]"/>
      <dgm:spPr/>
      <dgm:t>
        <a:bodyPr/>
        <a:lstStyle/>
        <a:p>
          <a:r>
            <a:rPr lang="en-US" dirty="0"/>
            <a:t>stage-2</a:t>
          </a:r>
        </a:p>
      </dgm:t>
    </dgm:pt>
    <dgm:pt modelId="{FB6C06FD-6169-4845-8F92-27D1BDFA4C0C}" type="parTrans" cxnId="{E5FFF433-B463-4FF2-BDAE-FB7940D16D19}">
      <dgm:prSet/>
      <dgm:spPr/>
      <dgm:t>
        <a:bodyPr/>
        <a:lstStyle/>
        <a:p>
          <a:endParaRPr lang="en-US"/>
        </a:p>
      </dgm:t>
    </dgm:pt>
    <dgm:pt modelId="{C510181F-E2C0-46B8-8C99-C58FB9DF6780}" type="sibTrans" cxnId="{E5FFF433-B463-4FF2-BDAE-FB7940D16D19}">
      <dgm:prSet/>
      <dgm:spPr/>
      <dgm:t>
        <a:bodyPr/>
        <a:lstStyle/>
        <a:p>
          <a:endParaRPr lang="en-US"/>
        </a:p>
      </dgm:t>
    </dgm:pt>
    <dgm:pt modelId="{24758D93-EAF9-46E4-8862-92958A8AA9CC}" type="asst">
      <dgm:prSet phldrT="[Text]"/>
      <dgm:spPr/>
      <dgm:t>
        <a:bodyPr/>
        <a:lstStyle/>
        <a:p>
          <a:r>
            <a:rPr lang="en-US" dirty="0"/>
            <a:t>stage-3</a:t>
          </a:r>
        </a:p>
      </dgm:t>
    </dgm:pt>
    <dgm:pt modelId="{DF771995-016D-4366-A80F-012623EB152B}" type="parTrans" cxnId="{1D7499C9-684A-46D3-BD04-1539D2FE0737}">
      <dgm:prSet/>
      <dgm:spPr/>
      <dgm:t>
        <a:bodyPr/>
        <a:lstStyle/>
        <a:p>
          <a:endParaRPr lang="en-US"/>
        </a:p>
      </dgm:t>
    </dgm:pt>
    <dgm:pt modelId="{0FA9A205-E2E3-45EE-99F4-B2835BF70334}" type="sibTrans" cxnId="{1D7499C9-684A-46D3-BD04-1539D2FE0737}">
      <dgm:prSet/>
      <dgm:spPr/>
      <dgm:t>
        <a:bodyPr/>
        <a:lstStyle/>
        <a:p>
          <a:endParaRPr lang="en-US"/>
        </a:p>
      </dgm:t>
    </dgm:pt>
    <dgm:pt modelId="{13950456-C719-4A78-9F03-06D1266F7148}" type="pres">
      <dgm:prSet presAssocID="{A3919633-CB34-4CFF-8CCD-0ED20D59B4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606CCD-909A-413E-A045-EB5DFD5879BB}" type="pres">
      <dgm:prSet presAssocID="{6F4D7A81-1789-4A42-A386-E12A07684FE9}" presName="hierRoot1" presStyleCnt="0">
        <dgm:presLayoutVars>
          <dgm:hierBranch val="init"/>
        </dgm:presLayoutVars>
      </dgm:prSet>
      <dgm:spPr/>
    </dgm:pt>
    <dgm:pt modelId="{55394548-7EE0-424F-A6ED-7CD011933FC8}" type="pres">
      <dgm:prSet presAssocID="{6F4D7A81-1789-4A42-A386-E12A07684FE9}" presName="rootComposite1" presStyleCnt="0"/>
      <dgm:spPr/>
    </dgm:pt>
    <dgm:pt modelId="{420FBC6F-72F3-4346-AE62-68E094A4B7CE}" type="pres">
      <dgm:prSet presAssocID="{6F4D7A81-1789-4A42-A386-E12A07684FE9}" presName="rootText1" presStyleLbl="node0" presStyleIdx="0" presStyleCnt="1">
        <dgm:presLayoutVars>
          <dgm:chPref val="3"/>
        </dgm:presLayoutVars>
      </dgm:prSet>
      <dgm:spPr/>
    </dgm:pt>
    <dgm:pt modelId="{C7455E52-BC33-46E2-BC36-55956BC6D5F4}" type="pres">
      <dgm:prSet presAssocID="{6F4D7A81-1789-4A42-A386-E12A07684FE9}" presName="rootConnector1" presStyleLbl="node1" presStyleIdx="0" presStyleCnt="0"/>
      <dgm:spPr/>
    </dgm:pt>
    <dgm:pt modelId="{C09B7852-426B-4634-B972-988409D4EC39}" type="pres">
      <dgm:prSet presAssocID="{6F4D7A81-1789-4A42-A386-E12A07684FE9}" presName="hierChild2" presStyleCnt="0"/>
      <dgm:spPr/>
    </dgm:pt>
    <dgm:pt modelId="{FE2CDA3D-0B3E-4EC8-9983-93F829551770}" type="pres">
      <dgm:prSet presAssocID="{E1C71CAD-D3BE-41E4-ABC6-CEDD39C19528}" presName="Name37" presStyleLbl="parChTrans1D2" presStyleIdx="0" presStyleCnt="6"/>
      <dgm:spPr/>
    </dgm:pt>
    <dgm:pt modelId="{C1448C66-5D1E-45F7-9151-83A20B720E74}" type="pres">
      <dgm:prSet presAssocID="{198EFD87-BEF9-4C37-9512-1413237B05CA}" presName="hierRoot2" presStyleCnt="0">
        <dgm:presLayoutVars>
          <dgm:hierBranch val="init"/>
        </dgm:presLayoutVars>
      </dgm:prSet>
      <dgm:spPr/>
    </dgm:pt>
    <dgm:pt modelId="{42D8EF8B-CFC6-4F62-A737-80AE32A8197C}" type="pres">
      <dgm:prSet presAssocID="{198EFD87-BEF9-4C37-9512-1413237B05CA}" presName="rootComposite" presStyleCnt="0"/>
      <dgm:spPr/>
    </dgm:pt>
    <dgm:pt modelId="{4ABB2AA8-79D0-42F8-807E-FCF815069567}" type="pres">
      <dgm:prSet presAssocID="{198EFD87-BEF9-4C37-9512-1413237B05CA}" presName="rootText" presStyleLbl="node2" presStyleIdx="0" presStyleCnt="1" custLinFactX="-100000" custLinFactY="-305726" custLinFactNeighborX="-163339" custLinFactNeighborY="-400000">
        <dgm:presLayoutVars>
          <dgm:chPref val="3"/>
        </dgm:presLayoutVars>
      </dgm:prSet>
      <dgm:spPr/>
    </dgm:pt>
    <dgm:pt modelId="{6B02B60E-821F-4D28-ABAE-72AB47C6906D}" type="pres">
      <dgm:prSet presAssocID="{198EFD87-BEF9-4C37-9512-1413237B05CA}" presName="rootConnector" presStyleLbl="node2" presStyleIdx="0" presStyleCnt="1"/>
      <dgm:spPr/>
    </dgm:pt>
    <dgm:pt modelId="{F886808F-4626-42E1-B5C1-2AC9A5FBF909}" type="pres">
      <dgm:prSet presAssocID="{198EFD87-BEF9-4C37-9512-1413237B05CA}" presName="hierChild4" presStyleCnt="0"/>
      <dgm:spPr/>
    </dgm:pt>
    <dgm:pt modelId="{8B01B031-7FED-4D4A-BF07-E478A3F03D24}" type="pres">
      <dgm:prSet presAssocID="{198EFD87-BEF9-4C37-9512-1413237B05CA}" presName="hierChild5" presStyleCnt="0"/>
      <dgm:spPr/>
    </dgm:pt>
    <dgm:pt modelId="{3A88E99C-03D9-4683-9D5D-5FFAA71550CD}" type="pres">
      <dgm:prSet presAssocID="{6F4D7A81-1789-4A42-A386-E12A07684FE9}" presName="hierChild3" presStyleCnt="0"/>
      <dgm:spPr/>
    </dgm:pt>
    <dgm:pt modelId="{A351D1A4-FD63-44DF-9819-786B34DFF109}" type="pres">
      <dgm:prSet presAssocID="{1EA496EF-562B-4A5D-819C-4B572FD4DC6B}" presName="Name111" presStyleLbl="parChTrans1D2" presStyleIdx="1" presStyleCnt="6"/>
      <dgm:spPr/>
    </dgm:pt>
    <dgm:pt modelId="{0B51ACF7-039D-4C2F-B085-D1E57A75E6BE}" type="pres">
      <dgm:prSet presAssocID="{AD4AD2BE-DE5C-4BE8-ABB8-430A2A7AC8C5}" presName="hierRoot3" presStyleCnt="0">
        <dgm:presLayoutVars>
          <dgm:hierBranch val="init"/>
        </dgm:presLayoutVars>
      </dgm:prSet>
      <dgm:spPr/>
    </dgm:pt>
    <dgm:pt modelId="{81CE6879-27D2-4929-B95A-38E160F61BC3}" type="pres">
      <dgm:prSet presAssocID="{AD4AD2BE-DE5C-4BE8-ABB8-430A2A7AC8C5}" presName="rootComposite3" presStyleCnt="0"/>
      <dgm:spPr/>
    </dgm:pt>
    <dgm:pt modelId="{A9713FC5-2115-4DA0-8A21-31FD40EC2C9F}" type="pres">
      <dgm:prSet presAssocID="{AD4AD2BE-DE5C-4BE8-ABB8-430A2A7AC8C5}" presName="rootText3" presStyleLbl="asst1" presStyleIdx="0" presStyleCnt="8" custLinFactNeighborX="-2612" custLinFactNeighborY="70810">
        <dgm:presLayoutVars>
          <dgm:chPref val="3"/>
        </dgm:presLayoutVars>
      </dgm:prSet>
      <dgm:spPr/>
    </dgm:pt>
    <dgm:pt modelId="{AA18EFA7-53C8-43D7-8CCB-B16EC7CDDD73}" type="pres">
      <dgm:prSet presAssocID="{AD4AD2BE-DE5C-4BE8-ABB8-430A2A7AC8C5}" presName="rootConnector3" presStyleLbl="asst1" presStyleIdx="0" presStyleCnt="8"/>
      <dgm:spPr/>
    </dgm:pt>
    <dgm:pt modelId="{32F0BCEA-E972-4235-B6AB-F2031B15D629}" type="pres">
      <dgm:prSet presAssocID="{AD4AD2BE-DE5C-4BE8-ABB8-430A2A7AC8C5}" presName="hierChild6" presStyleCnt="0"/>
      <dgm:spPr/>
    </dgm:pt>
    <dgm:pt modelId="{8EE45E2D-C3B0-485E-92B9-58A0C6FE2DB7}" type="pres">
      <dgm:prSet presAssocID="{AD4AD2BE-DE5C-4BE8-ABB8-430A2A7AC8C5}" presName="hierChild7" presStyleCnt="0"/>
      <dgm:spPr/>
    </dgm:pt>
    <dgm:pt modelId="{36B22864-59BC-444A-BDF9-7B58316FACAB}" type="pres">
      <dgm:prSet presAssocID="{5FAE71A9-7764-4CC2-B142-29EBA7A9CC58}" presName="Name111" presStyleLbl="parChTrans1D3" presStyleIdx="0" presStyleCnt="3"/>
      <dgm:spPr/>
    </dgm:pt>
    <dgm:pt modelId="{B0216401-B98D-4FB2-A741-D3409E289281}" type="pres">
      <dgm:prSet presAssocID="{F9F1ADF3-DB73-4A21-BEEB-AC6DF5AFF1CD}" presName="hierRoot3" presStyleCnt="0">
        <dgm:presLayoutVars>
          <dgm:hierBranch val="init"/>
        </dgm:presLayoutVars>
      </dgm:prSet>
      <dgm:spPr/>
    </dgm:pt>
    <dgm:pt modelId="{A6FA7AC9-555C-452E-A5E1-02B8B59F0946}" type="pres">
      <dgm:prSet presAssocID="{F9F1ADF3-DB73-4A21-BEEB-AC6DF5AFF1CD}" presName="rootComposite3" presStyleCnt="0"/>
      <dgm:spPr/>
    </dgm:pt>
    <dgm:pt modelId="{3BAAECCD-A9AB-4357-A35C-253B5341D730}" type="pres">
      <dgm:prSet presAssocID="{F9F1ADF3-DB73-4A21-BEEB-AC6DF5AFF1CD}" presName="rootText3" presStyleLbl="asst1" presStyleIdx="1" presStyleCnt="8" custLinFactY="200000" custLinFactNeighborX="-1995" custLinFactNeighborY="247797">
        <dgm:presLayoutVars>
          <dgm:chPref val="3"/>
        </dgm:presLayoutVars>
      </dgm:prSet>
      <dgm:spPr/>
    </dgm:pt>
    <dgm:pt modelId="{A2F75531-81AC-40F8-87F0-F8C7620CED34}" type="pres">
      <dgm:prSet presAssocID="{F9F1ADF3-DB73-4A21-BEEB-AC6DF5AFF1CD}" presName="rootConnector3" presStyleLbl="asst1" presStyleIdx="1" presStyleCnt="8"/>
      <dgm:spPr/>
    </dgm:pt>
    <dgm:pt modelId="{434E09B8-F664-4188-9C71-116117E17C55}" type="pres">
      <dgm:prSet presAssocID="{F9F1ADF3-DB73-4A21-BEEB-AC6DF5AFF1CD}" presName="hierChild6" presStyleCnt="0"/>
      <dgm:spPr/>
    </dgm:pt>
    <dgm:pt modelId="{9AD18BB8-A26C-4AB9-A521-190215BE31CD}" type="pres">
      <dgm:prSet presAssocID="{F9F1ADF3-DB73-4A21-BEEB-AC6DF5AFF1CD}" presName="hierChild7" presStyleCnt="0"/>
      <dgm:spPr/>
    </dgm:pt>
    <dgm:pt modelId="{4D9141F1-0FF4-47EE-8ED5-9A26003DD0A1}" type="pres">
      <dgm:prSet presAssocID="{DB5C3D2B-18EE-4651-A099-E64A9CB4A4AE}" presName="Name111" presStyleLbl="parChTrans1D3" presStyleIdx="1" presStyleCnt="3"/>
      <dgm:spPr/>
    </dgm:pt>
    <dgm:pt modelId="{D9811956-3180-4E5A-86A0-E643FDB23D65}" type="pres">
      <dgm:prSet presAssocID="{D5AF868A-C63A-45C9-904F-CBCAB723D44B}" presName="hierRoot3" presStyleCnt="0">
        <dgm:presLayoutVars>
          <dgm:hierBranch val="init"/>
        </dgm:presLayoutVars>
      </dgm:prSet>
      <dgm:spPr/>
    </dgm:pt>
    <dgm:pt modelId="{89774BF9-8402-41DE-B7DD-09FE2A7186A4}" type="pres">
      <dgm:prSet presAssocID="{D5AF868A-C63A-45C9-904F-CBCAB723D44B}" presName="rootComposite3" presStyleCnt="0"/>
      <dgm:spPr/>
    </dgm:pt>
    <dgm:pt modelId="{378E3847-9F67-4535-A8A0-B22943ED80CC}" type="pres">
      <dgm:prSet presAssocID="{D5AF868A-C63A-45C9-904F-CBCAB723D44B}" presName="rootText3" presStyleLbl="asst1" presStyleIdx="2" presStyleCnt="8" custLinFactX="-22995" custLinFactY="101416" custLinFactNeighborX="-100000" custLinFactNeighborY="200000">
        <dgm:presLayoutVars>
          <dgm:chPref val="3"/>
        </dgm:presLayoutVars>
      </dgm:prSet>
      <dgm:spPr/>
    </dgm:pt>
    <dgm:pt modelId="{4C2E8356-E592-4C10-9CE8-E19A5EE5352C}" type="pres">
      <dgm:prSet presAssocID="{D5AF868A-C63A-45C9-904F-CBCAB723D44B}" presName="rootConnector3" presStyleLbl="asst1" presStyleIdx="2" presStyleCnt="8"/>
      <dgm:spPr/>
    </dgm:pt>
    <dgm:pt modelId="{71A8C9ED-FE99-49E3-AEA5-FEC0325DF6A6}" type="pres">
      <dgm:prSet presAssocID="{D5AF868A-C63A-45C9-904F-CBCAB723D44B}" presName="hierChild6" presStyleCnt="0"/>
      <dgm:spPr/>
    </dgm:pt>
    <dgm:pt modelId="{76FE1D6F-2586-4DD3-9BD7-056EF5A61371}" type="pres">
      <dgm:prSet presAssocID="{D5AF868A-C63A-45C9-904F-CBCAB723D44B}" presName="hierChild7" presStyleCnt="0"/>
      <dgm:spPr/>
    </dgm:pt>
    <dgm:pt modelId="{10BC4612-E0E4-475E-85F8-40A736F7C864}" type="pres">
      <dgm:prSet presAssocID="{77F5E5D0-082E-4342-8DB8-C5BF030DAFA1}" presName="Name111" presStyleLbl="parChTrans1D3" presStyleIdx="2" presStyleCnt="3"/>
      <dgm:spPr/>
    </dgm:pt>
    <dgm:pt modelId="{5E13FBBB-2C28-4952-A6B8-2C651F908396}" type="pres">
      <dgm:prSet presAssocID="{DFDBD296-5A86-4E91-BB66-689D9DB822A5}" presName="hierRoot3" presStyleCnt="0">
        <dgm:presLayoutVars>
          <dgm:hierBranch val="init"/>
        </dgm:presLayoutVars>
      </dgm:prSet>
      <dgm:spPr/>
    </dgm:pt>
    <dgm:pt modelId="{269B47B4-7397-4F5D-9EFE-78A17DE28EFB}" type="pres">
      <dgm:prSet presAssocID="{DFDBD296-5A86-4E91-BB66-689D9DB822A5}" presName="rootComposite3" presStyleCnt="0"/>
      <dgm:spPr/>
    </dgm:pt>
    <dgm:pt modelId="{ECB0DE0C-08DC-4BDD-90AC-4DAE0037C663}" type="pres">
      <dgm:prSet presAssocID="{DFDBD296-5A86-4E91-BB66-689D9DB822A5}" presName="rootText3" presStyleLbl="asst1" presStyleIdx="3" presStyleCnt="8">
        <dgm:presLayoutVars>
          <dgm:chPref val="3"/>
        </dgm:presLayoutVars>
      </dgm:prSet>
      <dgm:spPr/>
    </dgm:pt>
    <dgm:pt modelId="{9A3DF779-4EAB-427A-812F-AF9DBACBD94A}" type="pres">
      <dgm:prSet presAssocID="{DFDBD296-5A86-4E91-BB66-689D9DB822A5}" presName="rootConnector3" presStyleLbl="asst1" presStyleIdx="3" presStyleCnt="8"/>
      <dgm:spPr/>
    </dgm:pt>
    <dgm:pt modelId="{B2B7D590-D4BB-455C-806C-FCC4103F7ADB}" type="pres">
      <dgm:prSet presAssocID="{DFDBD296-5A86-4E91-BB66-689D9DB822A5}" presName="hierChild6" presStyleCnt="0"/>
      <dgm:spPr/>
    </dgm:pt>
    <dgm:pt modelId="{8934FF17-577E-48BA-AE69-31A553EC9131}" type="pres">
      <dgm:prSet presAssocID="{DFDBD296-5A86-4E91-BB66-689D9DB822A5}" presName="hierChild7" presStyleCnt="0"/>
      <dgm:spPr/>
    </dgm:pt>
    <dgm:pt modelId="{5BCCE7DF-C280-4B65-B25B-2E396C554507}" type="pres">
      <dgm:prSet presAssocID="{0797A66C-AEC6-41E2-BB7C-32B615434DFF}" presName="Name111" presStyleLbl="parChTrans1D2" presStyleIdx="2" presStyleCnt="6"/>
      <dgm:spPr/>
    </dgm:pt>
    <dgm:pt modelId="{19D94040-E887-4A77-AF0F-64A2641A9048}" type="pres">
      <dgm:prSet presAssocID="{A62F940E-928D-4A69-8A28-0E2326C05905}" presName="hierRoot3" presStyleCnt="0">
        <dgm:presLayoutVars>
          <dgm:hierBranch val="init"/>
        </dgm:presLayoutVars>
      </dgm:prSet>
      <dgm:spPr/>
    </dgm:pt>
    <dgm:pt modelId="{971BAAA9-9E7F-4029-981A-87F8B6703C72}" type="pres">
      <dgm:prSet presAssocID="{A62F940E-928D-4A69-8A28-0E2326C05905}" presName="rootComposite3" presStyleCnt="0"/>
      <dgm:spPr/>
    </dgm:pt>
    <dgm:pt modelId="{C8AD6ACF-3971-422F-AA9A-7560AFE19D5C}" type="pres">
      <dgm:prSet presAssocID="{A62F940E-928D-4A69-8A28-0E2326C05905}" presName="rootText3" presStyleLbl="asst1" presStyleIdx="4" presStyleCnt="8" custLinFactX="1995" custLinFactNeighborX="100000" custLinFactNeighborY="-35648">
        <dgm:presLayoutVars>
          <dgm:chPref val="3"/>
        </dgm:presLayoutVars>
      </dgm:prSet>
      <dgm:spPr/>
    </dgm:pt>
    <dgm:pt modelId="{A6E55D5B-A149-484F-B558-4231472F7353}" type="pres">
      <dgm:prSet presAssocID="{A62F940E-928D-4A69-8A28-0E2326C05905}" presName="rootConnector3" presStyleLbl="asst1" presStyleIdx="4" presStyleCnt="8"/>
      <dgm:spPr/>
    </dgm:pt>
    <dgm:pt modelId="{CCBE9122-2B95-4A1B-A7AA-D73515DED7DE}" type="pres">
      <dgm:prSet presAssocID="{A62F940E-928D-4A69-8A28-0E2326C05905}" presName="hierChild6" presStyleCnt="0"/>
      <dgm:spPr/>
    </dgm:pt>
    <dgm:pt modelId="{384DB625-1FCF-4A77-8166-279698C73893}" type="pres">
      <dgm:prSet presAssocID="{A62F940E-928D-4A69-8A28-0E2326C05905}" presName="hierChild7" presStyleCnt="0"/>
      <dgm:spPr/>
    </dgm:pt>
    <dgm:pt modelId="{57CE6E93-7AD2-4CC4-A9B5-C72F37CB42E8}" type="pres">
      <dgm:prSet presAssocID="{2679E269-A45B-4597-856E-158B04BAAE5F}" presName="Name111" presStyleLbl="parChTrans1D2" presStyleIdx="3" presStyleCnt="6"/>
      <dgm:spPr/>
    </dgm:pt>
    <dgm:pt modelId="{E0F230DF-1CB1-4836-BB47-C90829C57D2C}" type="pres">
      <dgm:prSet presAssocID="{CA2F4EFB-BAE9-4082-8B6B-9102E639A972}" presName="hierRoot3" presStyleCnt="0">
        <dgm:presLayoutVars>
          <dgm:hierBranch val="init"/>
        </dgm:presLayoutVars>
      </dgm:prSet>
      <dgm:spPr/>
    </dgm:pt>
    <dgm:pt modelId="{9FEA7094-1538-4590-93CD-06AC4E008496}" type="pres">
      <dgm:prSet presAssocID="{CA2F4EFB-BAE9-4082-8B6B-9102E639A972}" presName="rootComposite3" presStyleCnt="0"/>
      <dgm:spPr/>
    </dgm:pt>
    <dgm:pt modelId="{7DF9C80A-5E10-409D-91AD-521C93FBD677}" type="pres">
      <dgm:prSet presAssocID="{CA2F4EFB-BAE9-4082-8B6B-9102E639A972}" presName="rootText3" presStyleLbl="asst1" presStyleIdx="5" presStyleCnt="8" custLinFactX="143996" custLinFactY="-100000" custLinFactNeighborX="200000" custLinFactNeighborY="-188653">
        <dgm:presLayoutVars>
          <dgm:chPref val="3"/>
        </dgm:presLayoutVars>
      </dgm:prSet>
      <dgm:spPr/>
    </dgm:pt>
    <dgm:pt modelId="{F76921B3-19B8-49F3-964C-939CECEFD9CD}" type="pres">
      <dgm:prSet presAssocID="{CA2F4EFB-BAE9-4082-8B6B-9102E639A972}" presName="rootConnector3" presStyleLbl="asst1" presStyleIdx="5" presStyleCnt="8"/>
      <dgm:spPr/>
    </dgm:pt>
    <dgm:pt modelId="{F5295D90-2F7B-4623-9D75-6DEC3F9D80EE}" type="pres">
      <dgm:prSet presAssocID="{CA2F4EFB-BAE9-4082-8B6B-9102E639A972}" presName="hierChild6" presStyleCnt="0"/>
      <dgm:spPr/>
    </dgm:pt>
    <dgm:pt modelId="{54630338-6CD3-40FB-859D-A5ADD9201513}" type="pres">
      <dgm:prSet presAssocID="{CA2F4EFB-BAE9-4082-8B6B-9102E639A972}" presName="hierChild7" presStyleCnt="0"/>
      <dgm:spPr/>
    </dgm:pt>
    <dgm:pt modelId="{F091CE00-DA13-4A3A-A5AB-99BAB7B0A084}" type="pres">
      <dgm:prSet presAssocID="{FB6C06FD-6169-4845-8F92-27D1BDFA4C0C}" presName="Name111" presStyleLbl="parChTrans1D2" presStyleIdx="4" presStyleCnt="6"/>
      <dgm:spPr/>
    </dgm:pt>
    <dgm:pt modelId="{41EE06F1-023D-4BF0-896E-CD8429F3666B}" type="pres">
      <dgm:prSet presAssocID="{0F4B2E68-4D14-4BA0-B1EA-3982A5FD04E0}" presName="hierRoot3" presStyleCnt="0">
        <dgm:presLayoutVars>
          <dgm:hierBranch val="init"/>
        </dgm:presLayoutVars>
      </dgm:prSet>
      <dgm:spPr/>
    </dgm:pt>
    <dgm:pt modelId="{1395B850-8CA2-4B3C-8926-0A1F80A86806}" type="pres">
      <dgm:prSet presAssocID="{0F4B2E68-4D14-4BA0-B1EA-3982A5FD04E0}" presName="rootComposite3" presStyleCnt="0"/>
      <dgm:spPr/>
    </dgm:pt>
    <dgm:pt modelId="{27D2DE24-C727-4C87-B11C-17E5CACAF50A}" type="pres">
      <dgm:prSet presAssocID="{0F4B2E68-4D14-4BA0-B1EA-3982A5FD04E0}" presName="rootText3" presStyleLbl="asst1" presStyleIdx="6" presStyleCnt="8" custLinFactX="1996" custLinFactY="-15657" custLinFactNeighborX="100000" custLinFactNeighborY="-100000">
        <dgm:presLayoutVars>
          <dgm:chPref val="3"/>
        </dgm:presLayoutVars>
      </dgm:prSet>
      <dgm:spPr/>
    </dgm:pt>
    <dgm:pt modelId="{601C83A2-7C58-46B9-8B5A-44C52E872D6B}" type="pres">
      <dgm:prSet presAssocID="{0F4B2E68-4D14-4BA0-B1EA-3982A5FD04E0}" presName="rootConnector3" presStyleLbl="asst1" presStyleIdx="6" presStyleCnt="8"/>
      <dgm:spPr/>
    </dgm:pt>
    <dgm:pt modelId="{5190EF37-6A1F-4936-AF8E-37DECDD37B84}" type="pres">
      <dgm:prSet presAssocID="{0F4B2E68-4D14-4BA0-B1EA-3982A5FD04E0}" presName="hierChild6" presStyleCnt="0"/>
      <dgm:spPr/>
    </dgm:pt>
    <dgm:pt modelId="{2CCB3DFE-43CE-4FD9-BC18-73CCF02532B5}" type="pres">
      <dgm:prSet presAssocID="{0F4B2E68-4D14-4BA0-B1EA-3982A5FD04E0}" presName="hierChild7" presStyleCnt="0"/>
      <dgm:spPr/>
    </dgm:pt>
    <dgm:pt modelId="{35A5CDBF-79B0-4298-967A-26057BFB1CAE}" type="pres">
      <dgm:prSet presAssocID="{DF771995-016D-4366-A80F-012623EB152B}" presName="Name111" presStyleLbl="parChTrans1D2" presStyleIdx="5" presStyleCnt="6"/>
      <dgm:spPr/>
    </dgm:pt>
    <dgm:pt modelId="{3155C165-A014-4DE4-9D11-DB1AD7A80D10}" type="pres">
      <dgm:prSet presAssocID="{24758D93-EAF9-46E4-8862-92958A8AA9CC}" presName="hierRoot3" presStyleCnt="0">
        <dgm:presLayoutVars>
          <dgm:hierBranch val="init"/>
        </dgm:presLayoutVars>
      </dgm:prSet>
      <dgm:spPr/>
    </dgm:pt>
    <dgm:pt modelId="{2D9C2639-696C-4FF0-83AA-45FC557EC645}" type="pres">
      <dgm:prSet presAssocID="{24758D93-EAF9-46E4-8862-92958A8AA9CC}" presName="rootComposite3" presStyleCnt="0"/>
      <dgm:spPr/>
    </dgm:pt>
    <dgm:pt modelId="{2A086F9E-0D95-4E80-A98B-1D519043F6EF}" type="pres">
      <dgm:prSet presAssocID="{24758D93-EAF9-46E4-8862-92958A8AA9CC}" presName="rootText3" presStyleLbl="asst1" presStyleIdx="7" presStyleCnt="8" custLinFactX="143996" custLinFactNeighborX="200000" custLinFactNeighborY="-97969">
        <dgm:presLayoutVars>
          <dgm:chPref val="3"/>
        </dgm:presLayoutVars>
      </dgm:prSet>
      <dgm:spPr/>
    </dgm:pt>
    <dgm:pt modelId="{E6439FC1-5669-46C8-A728-356AB7798BBF}" type="pres">
      <dgm:prSet presAssocID="{24758D93-EAF9-46E4-8862-92958A8AA9CC}" presName="rootConnector3" presStyleLbl="asst1" presStyleIdx="7" presStyleCnt="8"/>
      <dgm:spPr/>
    </dgm:pt>
    <dgm:pt modelId="{9F8DEED0-509E-481E-BDFB-645E83B7C30F}" type="pres">
      <dgm:prSet presAssocID="{24758D93-EAF9-46E4-8862-92958A8AA9CC}" presName="hierChild6" presStyleCnt="0"/>
      <dgm:spPr/>
    </dgm:pt>
    <dgm:pt modelId="{2E1C5263-3154-4013-A2C7-D29713355C89}" type="pres">
      <dgm:prSet presAssocID="{24758D93-EAF9-46E4-8862-92958A8AA9CC}" presName="hierChild7" presStyleCnt="0"/>
      <dgm:spPr/>
    </dgm:pt>
  </dgm:ptLst>
  <dgm:cxnLst>
    <dgm:cxn modelId="{CC92FCDC-8A20-40D3-8976-59940913B94B}" type="presOf" srcId="{F9F1ADF3-DB73-4A21-BEEB-AC6DF5AFF1CD}" destId="{3BAAECCD-A9AB-4357-A35C-253B5341D730}" srcOrd="0" destOrd="0" presId="urn:microsoft.com/office/officeart/2005/8/layout/orgChart1"/>
    <dgm:cxn modelId="{49330D9F-3C51-46F3-B3F0-80DCB6263EF8}" type="presOf" srcId="{DFDBD296-5A86-4E91-BB66-689D9DB822A5}" destId="{ECB0DE0C-08DC-4BDD-90AC-4DAE0037C663}" srcOrd="0" destOrd="0" presId="urn:microsoft.com/office/officeart/2005/8/layout/orgChart1"/>
    <dgm:cxn modelId="{8D4F99E7-52A3-4D5F-9D6A-EBFDA55B2779}" type="presOf" srcId="{D5AF868A-C63A-45C9-904F-CBCAB723D44B}" destId="{378E3847-9F67-4535-A8A0-B22943ED80CC}" srcOrd="0" destOrd="0" presId="urn:microsoft.com/office/officeart/2005/8/layout/orgChart1"/>
    <dgm:cxn modelId="{4963738B-EBFB-425E-995D-70F91356FEC9}" type="presOf" srcId="{0F4B2E68-4D14-4BA0-B1EA-3982A5FD04E0}" destId="{27D2DE24-C727-4C87-B11C-17E5CACAF50A}" srcOrd="0" destOrd="0" presId="urn:microsoft.com/office/officeart/2005/8/layout/orgChart1"/>
    <dgm:cxn modelId="{1D7499C9-684A-46D3-BD04-1539D2FE0737}" srcId="{6F4D7A81-1789-4A42-A386-E12A07684FE9}" destId="{24758D93-EAF9-46E4-8862-92958A8AA9CC}" srcOrd="4" destOrd="0" parTransId="{DF771995-016D-4366-A80F-012623EB152B}" sibTransId="{0FA9A205-E2E3-45EE-99F4-B2835BF70334}"/>
    <dgm:cxn modelId="{1ECFC3AA-DE95-422C-A785-12CEB4B0176E}" srcId="{AD4AD2BE-DE5C-4BE8-ABB8-430A2A7AC8C5}" destId="{D5AF868A-C63A-45C9-904F-CBCAB723D44B}" srcOrd="1" destOrd="0" parTransId="{DB5C3D2B-18EE-4651-A099-E64A9CB4A4AE}" sibTransId="{88904679-00AE-4919-8551-CBD6827A5E26}"/>
    <dgm:cxn modelId="{499D964A-C11C-40C3-8E95-053AEC4E2809}" type="presOf" srcId="{6F4D7A81-1789-4A42-A386-E12A07684FE9}" destId="{C7455E52-BC33-46E2-BC36-55956BC6D5F4}" srcOrd="1" destOrd="0" presId="urn:microsoft.com/office/officeart/2005/8/layout/orgChart1"/>
    <dgm:cxn modelId="{B4DABB15-807E-465B-908D-2E4453CE7103}" type="presOf" srcId="{2679E269-A45B-4597-856E-158B04BAAE5F}" destId="{57CE6E93-7AD2-4CC4-A9B5-C72F37CB42E8}" srcOrd="0" destOrd="0" presId="urn:microsoft.com/office/officeart/2005/8/layout/orgChart1"/>
    <dgm:cxn modelId="{1632CF53-B8D0-4FEE-B77D-6290AAC4F328}" type="presOf" srcId="{DF771995-016D-4366-A80F-012623EB152B}" destId="{35A5CDBF-79B0-4298-967A-26057BFB1CAE}" srcOrd="0" destOrd="0" presId="urn:microsoft.com/office/officeart/2005/8/layout/orgChart1"/>
    <dgm:cxn modelId="{24FD35B5-E1BB-4B9B-AB99-C766616D0B1D}" type="presOf" srcId="{1EA496EF-562B-4A5D-819C-4B572FD4DC6B}" destId="{A351D1A4-FD63-44DF-9819-786B34DFF109}" srcOrd="0" destOrd="0" presId="urn:microsoft.com/office/officeart/2005/8/layout/orgChart1"/>
    <dgm:cxn modelId="{66F9A1CA-0468-4F02-ABC0-60FED7AF75D2}" srcId="{AD4AD2BE-DE5C-4BE8-ABB8-430A2A7AC8C5}" destId="{DFDBD296-5A86-4E91-BB66-689D9DB822A5}" srcOrd="2" destOrd="0" parTransId="{77F5E5D0-082E-4342-8DB8-C5BF030DAFA1}" sibTransId="{EE7E5EE5-2108-468B-A354-48CC7555E45F}"/>
    <dgm:cxn modelId="{16084128-B748-414C-AEFB-A93C0A3DBDB0}" type="presOf" srcId="{CA2F4EFB-BAE9-4082-8B6B-9102E639A972}" destId="{F76921B3-19B8-49F3-964C-939CECEFD9CD}" srcOrd="1" destOrd="0" presId="urn:microsoft.com/office/officeart/2005/8/layout/orgChart1"/>
    <dgm:cxn modelId="{24492911-269E-48DE-A51C-728A33086AC1}" type="presOf" srcId="{A62F940E-928D-4A69-8A28-0E2326C05905}" destId="{A6E55D5B-A149-484F-B558-4231472F7353}" srcOrd="1" destOrd="0" presId="urn:microsoft.com/office/officeart/2005/8/layout/orgChart1"/>
    <dgm:cxn modelId="{D393A680-E98F-432D-8169-98CC3BAE1BE7}" type="presOf" srcId="{198EFD87-BEF9-4C37-9512-1413237B05CA}" destId="{4ABB2AA8-79D0-42F8-807E-FCF815069567}" srcOrd="0" destOrd="0" presId="urn:microsoft.com/office/officeart/2005/8/layout/orgChart1"/>
    <dgm:cxn modelId="{FE4CDCAA-F345-4F43-920B-18A85DCF52F4}" type="presOf" srcId="{0797A66C-AEC6-41E2-BB7C-32B615434DFF}" destId="{5BCCE7DF-C280-4B65-B25B-2E396C554507}" srcOrd="0" destOrd="0" presId="urn:microsoft.com/office/officeart/2005/8/layout/orgChart1"/>
    <dgm:cxn modelId="{7518C6EF-6433-4578-91F1-FCCC907FF84E}" type="presOf" srcId="{24758D93-EAF9-46E4-8862-92958A8AA9CC}" destId="{E6439FC1-5669-46C8-A728-356AB7798BBF}" srcOrd="1" destOrd="0" presId="urn:microsoft.com/office/officeart/2005/8/layout/orgChart1"/>
    <dgm:cxn modelId="{E977DEB8-F259-43C9-82B5-71F699E05475}" type="presOf" srcId="{CA2F4EFB-BAE9-4082-8B6B-9102E639A972}" destId="{7DF9C80A-5E10-409D-91AD-521C93FBD677}" srcOrd="0" destOrd="0" presId="urn:microsoft.com/office/officeart/2005/8/layout/orgChart1"/>
    <dgm:cxn modelId="{104DE4E8-7A3D-45F4-B186-1B5E0133CFAB}" type="presOf" srcId="{DFDBD296-5A86-4E91-BB66-689D9DB822A5}" destId="{9A3DF779-4EAB-427A-812F-AF9DBACBD94A}" srcOrd="1" destOrd="0" presId="urn:microsoft.com/office/officeart/2005/8/layout/orgChart1"/>
    <dgm:cxn modelId="{4BC46B5F-EC94-4812-AD8B-B5798010FF3D}" type="presOf" srcId="{AD4AD2BE-DE5C-4BE8-ABB8-430A2A7AC8C5}" destId="{AA18EFA7-53C8-43D7-8CCB-B16EC7CDDD73}" srcOrd="1" destOrd="0" presId="urn:microsoft.com/office/officeart/2005/8/layout/orgChart1"/>
    <dgm:cxn modelId="{E1E0F162-E116-48B2-B77C-A47A089FAE77}" type="presOf" srcId="{D5AF868A-C63A-45C9-904F-CBCAB723D44B}" destId="{4C2E8356-E592-4C10-9CE8-E19A5EE5352C}" srcOrd="1" destOrd="0" presId="urn:microsoft.com/office/officeart/2005/8/layout/orgChart1"/>
    <dgm:cxn modelId="{218023F3-9372-4B62-BB33-2C1C4D58C104}" type="presOf" srcId="{24758D93-EAF9-46E4-8862-92958A8AA9CC}" destId="{2A086F9E-0D95-4E80-A98B-1D519043F6EF}" srcOrd="0" destOrd="0" presId="urn:microsoft.com/office/officeart/2005/8/layout/orgChart1"/>
    <dgm:cxn modelId="{86C5BC76-5539-4726-A0D8-C47476C4F542}" srcId="{6F4D7A81-1789-4A42-A386-E12A07684FE9}" destId="{A62F940E-928D-4A69-8A28-0E2326C05905}" srcOrd="1" destOrd="0" parTransId="{0797A66C-AEC6-41E2-BB7C-32B615434DFF}" sibTransId="{CBB5368B-4EC0-4AA2-A424-17682AB0E7EF}"/>
    <dgm:cxn modelId="{2BEC92F5-ABE0-4F21-B5C4-D1C7B6FA0C2A}" type="presOf" srcId="{198EFD87-BEF9-4C37-9512-1413237B05CA}" destId="{6B02B60E-821F-4D28-ABAE-72AB47C6906D}" srcOrd="1" destOrd="0" presId="urn:microsoft.com/office/officeart/2005/8/layout/orgChart1"/>
    <dgm:cxn modelId="{5B16621B-6D4F-40DD-B293-53C2D9351B76}" type="presOf" srcId="{5FAE71A9-7764-4CC2-B142-29EBA7A9CC58}" destId="{36B22864-59BC-444A-BDF9-7B58316FACAB}" srcOrd="0" destOrd="0" presId="urn:microsoft.com/office/officeart/2005/8/layout/orgChart1"/>
    <dgm:cxn modelId="{D52B37DC-D229-4604-97DB-D4E115C35BC1}" type="presOf" srcId="{DB5C3D2B-18EE-4651-A099-E64A9CB4A4AE}" destId="{4D9141F1-0FF4-47EE-8ED5-9A26003DD0A1}" srcOrd="0" destOrd="0" presId="urn:microsoft.com/office/officeart/2005/8/layout/orgChart1"/>
    <dgm:cxn modelId="{D0B67F2D-08FA-4E85-AF71-3E8540B7229F}" srcId="{A3919633-CB34-4CFF-8CCD-0ED20D59B495}" destId="{6F4D7A81-1789-4A42-A386-E12A07684FE9}" srcOrd="0" destOrd="0" parTransId="{255B297D-659F-4E89-8191-800B5A6BEC20}" sibTransId="{ECC8C6FC-B90E-4F51-87FD-662EBE0C6089}"/>
    <dgm:cxn modelId="{803C3032-B5E2-47C8-B6C7-41D3E287DA54}" type="presOf" srcId="{A3919633-CB34-4CFF-8CCD-0ED20D59B495}" destId="{13950456-C719-4A78-9F03-06D1266F7148}" srcOrd="0" destOrd="0" presId="urn:microsoft.com/office/officeart/2005/8/layout/orgChart1"/>
    <dgm:cxn modelId="{57F901ED-C13B-417F-A7F6-336AE39EAC24}" srcId="{6F4D7A81-1789-4A42-A386-E12A07684FE9}" destId="{CA2F4EFB-BAE9-4082-8B6B-9102E639A972}" srcOrd="2" destOrd="0" parTransId="{2679E269-A45B-4597-856E-158B04BAAE5F}" sibTransId="{10DA9B62-C224-43D7-98DC-0B878533054B}"/>
    <dgm:cxn modelId="{122394EA-02CF-4D8B-B8C8-484E987D8040}" type="presOf" srcId="{E1C71CAD-D3BE-41E4-ABC6-CEDD39C19528}" destId="{FE2CDA3D-0B3E-4EC8-9983-93F829551770}" srcOrd="0" destOrd="0" presId="urn:microsoft.com/office/officeart/2005/8/layout/orgChart1"/>
    <dgm:cxn modelId="{E5FFF433-B463-4FF2-BDAE-FB7940D16D19}" srcId="{6F4D7A81-1789-4A42-A386-E12A07684FE9}" destId="{0F4B2E68-4D14-4BA0-B1EA-3982A5FD04E0}" srcOrd="3" destOrd="0" parTransId="{FB6C06FD-6169-4845-8F92-27D1BDFA4C0C}" sibTransId="{C510181F-E2C0-46B8-8C99-C58FB9DF6780}"/>
    <dgm:cxn modelId="{208EB7A9-AA88-489B-B5A5-0680875AF4F8}" type="presOf" srcId="{FB6C06FD-6169-4845-8F92-27D1BDFA4C0C}" destId="{F091CE00-DA13-4A3A-A5AB-99BAB7B0A084}" srcOrd="0" destOrd="0" presId="urn:microsoft.com/office/officeart/2005/8/layout/orgChart1"/>
    <dgm:cxn modelId="{C0E2AC2F-4C2B-471C-85B1-BAFE13D427D9}" srcId="{6F4D7A81-1789-4A42-A386-E12A07684FE9}" destId="{AD4AD2BE-DE5C-4BE8-ABB8-430A2A7AC8C5}" srcOrd="0" destOrd="0" parTransId="{1EA496EF-562B-4A5D-819C-4B572FD4DC6B}" sibTransId="{3961E464-9996-40B9-89C8-31DB82B65508}"/>
    <dgm:cxn modelId="{AF60BEA2-C925-4FDA-8901-12DC027D5607}" type="presOf" srcId="{0F4B2E68-4D14-4BA0-B1EA-3982A5FD04E0}" destId="{601C83A2-7C58-46B9-8B5A-44C52E872D6B}" srcOrd="1" destOrd="0" presId="urn:microsoft.com/office/officeart/2005/8/layout/orgChart1"/>
    <dgm:cxn modelId="{31453BD6-A500-4411-92B0-52AA9B609A97}" type="presOf" srcId="{6F4D7A81-1789-4A42-A386-E12A07684FE9}" destId="{420FBC6F-72F3-4346-AE62-68E094A4B7CE}" srcOrd="0" destOrd="0" presId="urn:microsoft.com/office/officeart/2005/8/layout/orgChart1"/>
    <dgm:cxn modelId="{F2DBD83C-9ABA-40DF-B910-0E90A54D666E}" type="presOf" srcId="{AD4AD2BE-DE5C-4BE8-ABB8-430A2A7AC8C5}" destId="{A9713FC5-2115-4DA0-8A21-31FD40EC2C9F}" srcOrd="0" destOrd="0" presId="urn:microsoft.com/office/officeart/2005/8/layout/orgChart1"/>
    <dgm:cxn modelId="{B6FD5542-D491-49DF-B178-54434011B57A}" srcId="{6F4D7A81-1789-4A42-A386-E12A07684FE9}" destId="{198EFD87-BEF9-4C37-9512-1413237B05CA}" srcOrd="5" destOrd="0" parTransId="{E1C71CAD-D3BE-41E4-ABC6-CEDD39C19528}" sibTransId="{79619118-70DB-4A46-9D00-8DF5037EE571}"/>
    <dgm:cxn modelId="{5F399CD8-2E37-4F2F-9A55-2A5AC4883F6B}" type="presOf" srcId="{F9F1ADF3-DB73-4A21-BEEB-AC6DF5AFF1CD}" destId="{A2F75531-81AC-40F8-87F0-F8C7620CED34}" srcOrd="1" destOrd="0" presId="urn:microsoft.com/office/officeart/2005/8/layout/orgChart1"/>
    <dgm:cxn modelId="{76CBFE27-F23A-4AC6-80F2-D19E022D7A0A}" type="presOf" srcId="{77F5E5D0-082E-4342-8DB8-C5BF030DAFA1}" destId="{10BC4612-E0E4-475E-85F8-40A736F7C864}" srcOrd="0" destOrd="0" presId="urn:microsoft.com/office/officeart/2005/8/layout/orgChart1"/>
    <dgm:cxn modelId="{9BEA9848-3F92-4259-83C5-C12042FF1E1F}" srcId="{AD4AD2BE-DE5C-4BE8-ABB8-430A2A7AC8C5}" destId="{F9F1ADF3-DB73-4A21-BEEB-AC6DF5AFF1CD}" srcOrd="0" destOrd="0" parTransId="{5FAE71A9-7764-4CC2-B142-29EBA7A9CC58}" sibTransId="{0DCEE07D-8817-4870-9433-6649A85CBCFE}"/>
    <dgm:cxn modelId="{6C4B692F-A7D9-4434-8B4F-DCBE8E27BDB3}" type="presOf" srcId="{A62F940E-928D-4A69-8A28-0E2326C05905}" destId="{C8AD6ACF-3971-422F-AA9A-7560AFE19D5C}" srcOrd="0" destOrd="0" presId="urn:microsoft.com/office/officeart/2005/8/layout/orgChart1"/>
    <dgm:cxn modelId="{7B25CF8B-8735-4776-954B-F1F89D1A0137}" type="presParOf" srcId="{13950456-C719-4A78-9F03-06D1266F7148}" destId="{BB606CCD-909A-413E-A045-EB5DFD5879BB}" srcOrd="0" destOrd="0" presId="urn:microsoft.com/office/officeart/2005/8/layout/orgChart1"/>
    <dgm:cxn modelId="{CB45B4F1-6131-45A6-BFB7-54360131ECC5}" type="presParOf" srcId="{BB606CCD-909A-413E-A045-EB5DFD5879BB}" destId="{55394548-7EE0-424F-A6ED-7CD011933FC8}" srcOrd="0" destOrd="0" presId="urn:microsoft.com/office/officeart/2005/8/layout/orgChart1"/>
    <dgm:cxn modelId="{105F61F0-44F9-4D6A-AEB8-5B75C15D3B08}" type="presParOf" srcId="{55394548-7EE0-424F-A6ED-7CD011933FC8}" destId="{420FBC6F-72F3-4346-AE62-68E094A4B7CE}" srcOrd="0" destOrd="0" presId="urn:microsoft.com/office/officeart/2005/8/layout/orgChart1"/>
    <dgm:cxn modelId="{AE5DF086-DE87-4F6F-B69E-2A68B4D38588}" type="presParOf" srcId="{55394548-7EE0-424F-A6ED-7CD011933FC8}" destId="{C7455E52-BC33-46E2-BC36-55956BC6D5F4}" srcOrd="1" destOrd="0" presId="urn:microsoft.com/office/officeart/2005/8/layout/orgChart1"/>
    <dgm:cxn modelId="{E6CF98D4-5ADB-4F50-A957-ECFA1227B0AC}" type="presParOf" srcId="{BB606CCD-909A-413E-A045-EB5DFD5879BB}" destId="{C09B7852-426B-4634-B972-988409D4EC39}" srcOrd="1" destOrd="0" presId="urn:microsoft.com/office/officeart/2005/8/layout/orgChart1"/>
    <dgm:cxn modelId="{F9389874-5BFB-4913-BC1B-5592B62B5D9C}" type="presParOf" srcId="{C09B7852-426B-4634-B972-988409D4EC39}" destId="{FE2CDA3D-0B3E-4EC8-9983-93F829551770}" srcOrd="0" destOrd="0" presId="urn:microsoft.com/office/officeart/2005/8/layout/orgChart1"/>
    <dgm:cxn modelId="{7B40B5A4-4FB6-404E-8460-4EF90521E771}" type="presParOf" srcId="{C09B7852-426B-4634-B972-988409D4EC39}" destId="{C1448C66-5D1E-45F7-9151-83A20B720E74}" srcOrd="1" destOrd="0" presId="urn:microsoft.com/office/officeart/2005/8/layout/orgChart1"/>
    <dgm:cxn modelId="{2964DC42-94F1-4FFC-932D-908DAA055C6D}" type="presParOf" srcId="{C1448C66-5D1E-45F7-9151-83A20B720E74}" destId="{42D8EF8B-CFC6-4F62-A737-80AE32A8197C}" srcOrd="0" destOrd="0" presId="urn:microsoft.com/office/officeart/2005/8/layout/orgChart1"/>
    <dgm:cxn modelId="{C50B386C-572C-4B06-A9BB-5A68981EF4B1}" type="presParOf" srcId="{42D8EF8B-CFC6-4F62-A737-80AE32A8197C}" destId="{4ABB2AA8-79D0-42F8-807E-FCF815069567}" srcOrd="0" destOrd="0" presId="urn:microsoft.com/office/officeart/2005/8/layout/orgChart1"/>
    <dgm:cxn modelId="{BDC7B96E-349E-4752-80BE-E28B32CFF03A}" type="presParOf" srcId="{42D8EF8B-CFC6-4F62-A737-80AE32A8197C}" destId="{6B02B60E-821F-4D28-ABAE-72AB47C6906D}" srcOrd="1" destOrd="0" presId="urn:microsoft.com/office/officeart/2005/8/layout/orgChart1"/>
    <dgm:cxn modelId="{9F0D0897-C95B-4F0D-B5A3-C5B2FBF4403D}" type="presParOf" srcId="{C1448C66-5D1E-45F7-9151-83A20B720E74}" destId="{F886808F-4626-42E1-B5C1-2AC9A5FBF909}" srcOrd="1" destOrd="0" presId="urn:microsoft.com/office/officeart/2005/8/layout/orgChart1"/>
    <dgm:cxn modelId="{C5C36FD5-A38F-4D5E-A479-D1B7D12ED609}" type="presParOf" srcId="{C1448C66-5D1E-45F7-9151-83A20B720E74}" destId="{8B01B031-7FED-4D4A-BF07-E478A3F03D24}" srcOrd="2" destOrd="0" presId="urn:microsoft.com/office/officeart/2005/8/layout/orgChart1"/>
    <dgm:cxn modelId="{69484BAF-380E-4AF8-A2E5-214AC0CB69EA}" type="presParOf" srcId="{BB606CCD-909A-413E-A045-EB5DFD5879BB}" destId="{3A88E99C-03D9-4683-9D5D-5FFAA71550CD}" srcOrd="2" destOrd="0" presId="urn:microsoft.com/office/officeart/2005/8/layout/orgChart1"/>
    <dgm:cxn modelId="{11DBF072-7002-43A2-A878-1795CF962A5D}" type="presParOf" srcId="{3A88E99C-03D9-4683-9D5D-5FFAA71550CD}" destId="{A351D1A4-FD63-44DF-9819-786B34DFF109}" srcOrd="0" destOrd="0" presId="urn:microsoft.com/office/officeart/2005/8/layout/orgChart1"/>
    <dgm:cxn modelId="{66D49AE4-F6BE-4CF1-AC95-BEAD76B72E6A}" type="presParOf" srcId="{3A88E99C-03D9-4683-9D5D-5FFAA71550CD}" destId="{0B51ACF7-039D-4C2F-B085-D1E57A75E6BE}" srcOrd="1" destOrd="0" presId="urn:microsoft.com/office/officeart/2005/8/layout/orgChart1"/>
    <dgm:cxn modelId="{B73700B1-4136-4DB4-ABE2-56E1F26A7B02}" type="presParOf" srcId="{0B51ACF7-039D-4C2F-B085-D1E57A75E6BE}" destId="{81CE6879-27D2-4929-B95A-38E160F61BC3}" srcOrd="0" destOrd="0" presId="urn:microsoft.com/office/officeart/2005/8/layout/orgChart1"/>
    <dgm:cxn modelId="{2B25647F-8B2D-444B-A6FF-BF3A433E555E}" type="presParOf" srcId="{81CE6879-27D2-4929-B95A-38E160F61BC3}" destId="{A9713FC5-2115-4DA0-8A21-31FD40EC2C9F}" srcOrd="0" destOrd="0" presId="urn:microsoft.com/office/officeart/2005/8/layout/orgChart1"/>
    <dgm:cxn modelId="{6FB7FA9F-4123-4338-9406-382C7FE92F7F}" type="presParOf" srcId="{81CE6879-27D2-4929-B95A-38E160F61BC3}" destId="{AA18EFA7-53C8-43D7-8CCB-B16EC7CDDD73}" srcOrd="1" destOrd="0" presId="urn:microsoft.com/office/officeart/2005/8/layout/orgChart1"/>
    <dgm:cxn modelId="{1FD175A6-B322-48AB-8138-184EBCA9E84E}" type="presParOf" srcId="{0B51ACF7-039D-4C2F-B085-D1E57A75E6BE}" destId="{32F0BCEA-E972-4235-B6AB-F2031B15D629}" srcOrd="1" destOrd="0" presId="urn:microsoft.com/office/officeart/2005/8/layout/orgChart1"/>
    <dgm:cxn modelId="{F125EE25-83F2-478E-9CA0-2601EB565F0B}" type="presParOf" srcId="{0B51ACF7-039D-4C2F-B085-D1E57A75E6BE}" destId="{8EE45E2D-C3B0-485E-92B9-58A0C6FE2DB7}" srcOrd="2" destOrd="0" presId="urn:microsoft.com/office/officeart/2005/8/layout/orgChart1"/>
    <dgm:cxn modelId="{C0A9A256-1862-4487-9811-A5F6C32F1556}" type="presParOf" srcId="{8EE45E2D-C3B0-485E-92B9-58A0C6FE2DB7}" destId="{36B22864-59BC-444A-BDF9-7B58316FACAB}" srcOrd="0" destOrd="0" presId="urn:microsoft.com/office/officeart/2005/8/layout/orgChart1"/>
    <dgm:cxn modelId="{BC6D198E-DEF4-4402-9B64-477AE96F2A51}" type="presParOf" srcId="{8EE45E2D-C3B0-485E-92B9-58A0C6FE2DB7}" destId="{B0216401-B98D-4FB2-A741-D3409E289281}" srcOrd="1" destOrd="0" presId="urn:microsoft.com/office/officeart/2005/8/layout/orgChart1"/>
    <dgm:cxn modelId="{F7D0DEDD-B66A-4CAD-BE8B-669539BE1E69}" type="presParOf" srcId="{B0216401-B98D-4FB2-A741-D3409E289281}" destId="{A6FA7AC9-555C-452E-A5E1-02B8B59F0946}" srcOrd="0" destOrd="0" presId="urn:microsoft.com/office/officeart/2005/8/layout/orgChart1"/>
    <dgm:cxn modelId="{71990C54-F7F0-4CFA-A0F2-BAB3B9025AF7}" type="presParOf" srcId="{A6FA7AC9-555C-452E-A5E1-02B8B59F0946}" destId="{3BAAECCD-A9AB-4357-A35C-253B5341D730}" srcOrd="0" destOrd="0" presId="urn:microsoft.com/office/officeart/2005/8/layout/orgChart1"/>
    <dgm:cxn modelId="{EEF18C8F-9997-4D07-BCAE-6D4523095DA3}" type="presParOf" srcId="{A6FA7AC9-555C-452E-A5E1-02B8B59F0946}" destId="{A2F75531-81AC-40F8-87F0-F8C7620CED34}" srcOrd="1" destOrd="0" presId="urn:microsoft.com/office/officeart/2005/8/layout/orgChart1"/>
    <dgm:cxn modelId="{E118AD21-CE0E-4DDA-BC7D-33839B153CF7}" type="presParOf" srcId="{B0216401-B98D-4FB2-A741-D3409E289281}" destId="{434E09B8-F664-4188-9C71-116117E17C55}" srcOrd="1" destOrd="0" presId="urn:microsoft.com/office/officeart/2005/8/layout/orgChart1"/>
    <dgm:cxn modelId="{F17F67F5-4D6C-492F-9F9B-0D1BE64EA30A}" type="presParOf" srcId="{B0216401-B98D-4FB2-A741-D3409E289281}" destId="{9AD18BB8-A26C-4AB9-A521-190215BE31CD}" srcOrd="2" destOrd="0" presId="urn:microsoft.com/office/officeart/2005/8/layout/orgChart1"/>
    <dgm:cxn modelId="{8C51F5A0-B7A0-4B82-AFE2-0ADF98BA552F}" type="presParOf" srcId="{8EE45E2D-C3B0-485E-92B9-58A0C6FE2DB7}" destId="{4D9141F1-0FF4-47EE-8ED5-9A26003DD0A1}" srcOrd="2" destOrd="0" presId="urn:microsoft.com/office/officeart/2005/8/layout/orgChart1"/>
    <dgm:cxn modelId="{96D1C7CD-C742-4F1B-A856-43B8A3899436}" type="presParOf" srcId="{8EE45E2D-C3B0-485E-92B9-58A0C6FE2DB7}" destId="{D9811956-3180-4E5A-86A0-E643FDB23D65}" srcOrd="3" destOrd="0" presId="urn:microsoft.com/office/officeart/2005/8/layout/orgChart1"/>
    <dgm:cxn modelId="{B3EA9EFF-2622-4D63-B6D9-2EF0770B767C}" type="presParOf" srcId="{D9811956-3180-4E5A-86A0-E643FDB23D65}" destId="{89774BF9-8402-41DE-B7DD-09FE2A7186A4}" srcOrd="0" destOrd="0" presId="urn:microsoft.com/office/officeart/2005/8/layout/orgChart1"/>
    <dgm:cxn modelId="{1D34F096-16FE-42A4-87E8-032A6B59240D}" type="presParOf" srcId="{89774BF9-8402-41DE-B7DD-09FE2A7186A4}" destId="{378E3847-9F67-4535-A8A0-B22943ED80CC}" srcOrd="0" destOrd="0" presId="urn:microsoft.com/office/officeart/2005/8/layout/orgChart1"/>
    <dgm:cxn modelId="{B31C4E23-672A-4E46-87DE-F8A46FCAC597}" type="presParOf" srcId="{89774BF9-8402-41DE-B7DD-09FE2A7186A4}" destId="{4C2E8356-E592-4C10-9CE8-E19A5EE5352C}" srcOrd="1" destOrd="0" presId="urn:microsoft.com/office/officeart/2005/8/layout/orgChart1"/>
    <dgm:cxn modelId="{1EB5EDB1-7A5D-4EEC-BB4A-86E9A3636599}" type="presParOf" srcId="{D9811956-3180-4E5A-86A0-E643FDB23D65}" destId="{71A8C9ED-FE99-49E3-AEA5-FEC0325DF6A6}" srcOrd="1" destOrd="0" presId="urn:microsoft.com/office/officeart/2005/8/layout/orgChart1"/>
    <dgm:cxn modelId="{928D9FAC-0167-436A-91A2-150B094C8101}" type="presParOf" srcId="{D9811956-3180-4E5A-86A0-E643FDB23D65}" destId="{76FE1D6F-2586-4DD3-9BD7-056EF5A61371}" srcOrd="2" destOrd="0" presId="urn:microsoft.com/office/officeart/2005/8/layout/orgChart1"/>
    <dgm:cxn modelId="{5FE9F8FF-03A5-41F8-BCE3-9A7261D5AE62}" type="presParOf" srcId="{8EE45E2D-C3B0-485E-92B9-58A0C6FE2DB7}" destId="{10BC4612-E0E4-475E-85F8-40A736F7C864}" srcOrd="4" destOrd="0" presId="urn:microsoft.com/office/officeart/2005/8/layout/orgChart1"/>
    <dgm:cxn modelId="{98F81662-33C9-4D64-B664-E5FAB420139C}" type="presParOf" srcId="{8EE45E2D-C3B0-485E-92B9-58A0C6FE2DB7}" destId="{5E13FBBB-2C28-4952-A6B8-2C651F908396}" srcOrd="5" destOrd="0" presId="urn:microsoft.com/office/officeart/2005/8/layout/orgChart1"/>
    <dgm:cxn modelId="{790C7219-29E2-4A83-99A4-95BC010DED38}" type="presParOf" srcId="{5E13FBBB-2C28-4952-A6B8-2C651F908396}" destId="{269B47B4-7397-4F5D-9EFE-78A17DE28EFB}" srcOrd="0" destOrd="0" presId="urn:microsoft.com/office/officeart/2005/8/layout/orgChart1"/>
    <dgm:cxn modelId="{F93C2963-042A-4148-B485-2F933DA5D33D}" type="presParOf" srcId="{269B47B4-7397-4F5D-9EFE-78A17DE28EFB}" destId="{ECB0DE0C-08DC-4BDD-90AC-4DAE0037C663}" srcOrd="0" destOrd="0" presId="urn:microsoft.com/office/officeart/2005/8/layout/orgChart1"/>
    <dgm:cxn modelId="{E76E54AC-2CB1-4A52-B904-C496AF05AB66}" type="presParOf" srcId="{269B47B4-7397-4F5D-9EFE-78A17DE28EFB}" destId="{9A3DF779-4EAB-427A-812F-AF9DBACBD94A}" srcOrd="1" destOrd="0" presId="urn:microsoft.com/office/officeart/2005/8/layout/orgChart1"/>
    <dgm:cxn modelId="{10B3BADE-38A4-42FA-A17F-3F17D6343823}" type="presParOf" srcId="{5E13FBBB-2C28-4952-A6B8-2C651F908396}" destId="{B2B7D590-D4BB-455C-806C-FCC4103F7ADB}" srcOrd="1" destOrd="0" presId="urn:microsoft.com/office/officeart/2005/8/layout/orgChart1"/>
    <dgm:cxn modelId="{73FF977C-7ADB-4362-A0E5-311B2086D62F}" type="presParOf" srcId="{5E13FBBB-2C28-4952-A6B8-2C651F908396}" destId="{8934FF17-577E-48BA-AE69-31A553EC9131}" srcOrd="2" destOrd="0" presId="urn:microsoft.com/office/officeart/2005/8/layout/orgChart1"/>
    <dgm:cxn modelId="{7D8D9229-12C8-414D-8039-B03E863E5EB4}" type="presParOf" srcId="{3A88E99C-03D9-4683-9D5D-5FFAA71550CD}" destId="{5BCCE7DF-C280-4B65-B25B-2E396C554507}" srcOrd="2" destOrd="0" presId="urn:microsoft.com/office/officeart/2005/8/layout/orgChart1"/>
    <dgm:cxn modelId="{69392F5B-097E-40E0-BB61-F26C71DAB3EF}" type="presParOf" srcId="{3A88E99C-03D9-4683-9D5D-5FFAA71550CD}" destId="{19D94040-E887-4A77-AF0F-64A2641A9048}" srcOrd="3" destOrd="0" presId="urn:microsoft.com/office/officeart/2005/8/layout/orgChart1"/>
    <dgm:cxn modelId="{94BA0D80-0487-4A33-9BCB-803BC1AEEAFE}" type="presParOf" srcId="{19D94040-E887-4A77-AF0F-64A2641A9048}" destId="{971BAAA9-9E7F-4029-981A-87F8B6703C72}" srcOrd="0" destOrd="0" presId="urn:microsoft.com/office/officeart/2005/8/layout/orgChart1"/>
    <dgm:cxn modelId="{7F25D699-5C9A-4CCD-9690-1AB232B73F78}" type="presParOf" srcId="{971BAAA9-9E7F-4029-981A-87F8B6703C72}" destId="{C8AD6ACF-3971-422F-AA9A-7560AFE19D5C}" srcOrd="0" destOrd="0" presId="urn:microsoft.com/office/officeart/2005/8/layout/orgChart1"/>
    <dgm:cxn modelId="{FF276300-3AC5-467A-87BB-9FB41B8AC553}" type="presParOf" srcId="{971BAAA9-9E7F-4029-981A-87F8B6703C72}" destId="{A6E55D5B-A149-484F-B558-4231472F7353}" srcOrd="1" destOrd="0" presId="urn:microsoft.com/office/officeart/2005/8/layout/orgChart1"/>
    <dgm:cxn modelId="{C8E0B0F1-9687-4263-B1D9-457CE645CDDA}" type="presParOf" srcId="{19D94040-E887-4A77-AF0F-64A2641A9048}" destId="{CCBE9122-2B95-4A1B-A7AA-D73515DED7DE}" srcOrd="1" destOrd="0" presId="urn:microsoft.com/office/officeart/2005/8/layout/orgChart1"/>
    <dgm:cxn modelId="{3137F177-3077-4B3E-B447-484DC5416A79}" type="presParOf" srcId="{19D94040-E887-4A77-AF0F-64A2641A9048}" destId="{384DB625-1FCF-4A77-8166-279698C73893}" srcOrd="2" destOrd="0" presId="urn:microsoft.com/office/officeart/2005/8/layout/orgChart1"/>
    <dgm:cxn modelId="{5AA5D4DD-E8E9-424E-864F-D347D4E9455E}" type="presParOf" srcId="{3A88E99C-03D9-4683-9D5D-5FFAA71550CD}" destId="{57CE6E93-7AD2-4CC4-A9B5-C72F37CB42E8}" srcOrd="4" destOrd="0" presId="urn:microsoft.com/office/officeart/2005/8/layout/orgChart1"/>
    <dgm:cxn modelId="{C449F500-6BDB-43E9-AF42-67177CFF12DC}" type="presParOf" srcId="{3A88E99C-03D9-4683-9D5D-5FFAA71550CD}" destId="{E0F230DF-1CB1-4836-BB47-C90829C57D2C}" srcOrd="5" destOrd="0" presId="urn:microsoft.com/office/officeart/2005/8/layout/orgChart1"/>
    <dgm:cxn modelId="{398A736B-3767-4FFE-A25D-FC2A9EC31D8C}" type="presParOf" srcId="{E0F230DF-1CB1-4836-BB47-C90829C57D2C}" destId="{9FEA7094-1538-4590-93CD-06AC4E008496}" srcOrd="0" destOrd="0" presId="urn:microsoft.com/office/officeart/2005/8/layout/orgChart1"/>
    <dgm:cxn modelId="{F3EF4DB2-BC3F-4642-9736-91BD03E6F68A}" type="presParOf" srcId="{9FEA7094-1538-4590-93CD-06AC4E008496}" destId="{7DF9C80A-5E10-409D-91AD-521C93FBD677}" srcOrd="0" destOrd="0" presId="urn:microsoft.com/office/officeart/2005/8/layout/orgChart1"/>
    <dgm:cxn modelId="{5CC2DC6A-5127-4C10-862E-DED42B75F36B}" type="presParOf" srcId="{9FEA7094-1538-4590-93CD-06AC4E008496}" destId="{F76921B3-19B8-49F3-964C-939CECEFD9CD}" srcOrd="1" destOrd="0" presId="urn:microsoft.com/office/officeart/2005/8/layout/orgChart1"/>
    <dgm:cxn modelId="{B31E6677-AB74-4C4C-86B7-A360CC9C6953}" type="presParOf" srcId="{E0F230DF-1CB1-4836-BB47-C90829C57D2C}" destId="{F5295D90-2F7B-4623-9D75-6DEC3F9D80EE}" srcOrd="1" destOrd="0" presId="urn:microsoft.com/office/officeart/2005/8/layout/orgChart1"/>
    <dgm:cxn modelId="{BE0F90C6-7949-41CF-861C-0B791DA487E1}" type="presParOf" srcId="{E0F230DF-1CB1-4836-BB47-C90829C57D2C}" destId="{54630338-6CD3-40FB-859D-A5ADD9201513}" srcOrd="2" destOrd="0" presId="urn:microsoft.com/office/officeart/2005/8/layout/orgChart1"/>
    <dgm:cxn modelId="{00F1376C-01A6-4A86-9748-40889E4D743D}" type="presParOf" srcId="{3A88E99C-03D9-4683-9D5D-5FFAA71550CD}" destId="{F091CE00-DA13-4A3A-A5AB-99BAB7B0A084}" srcOrd="6" destOrd="0" presId="urn:microsoft.com/office/officeart/2005/8/layout/orgChart1"/>
    <dgm:cxn modelId="{5BAAA2C1-A4ED-40C6-944E-A8AF9EA8AF31}" type="presParOf" srcId="{3A88E99C-03D9-4683-9D5D-5FFAA71550CD}" destId="{41EE06F1-023D-4BF0-896E-CD8429F3666B}" srcOrd="7" destOrd="0" presId="urn:microsoft.com/office/officeart/2005/8/layout/orgChart1"/>
    <dgm:cxn modelId="{C6F5B9B5-E24F-4D4F-886D-7273B01BD2BF}" type="presParOf" srcId="{41EE06F1-023D-4BF0-896E-CD8429F3666B}" destId="{1395B850-8CA2-4B3C-8926-0A1F80A86806}" srcOrd="0" destOrd="0" presId="urn:microsoft.com/office/officeart/2005/8/layout/orgChart1"/>
    <dgm:cxn modelId="{1D6CC044-6A96-4C6A-8956-1CDEA735D487}" type="presParOf" srcId="{1395B850-8CA2-4B3C-8926-0A1F80A86806}" destId="{27D2DE24-C727-4C87-B11C-17E5CACAF50A}" srcOrd="0" destOrd="0" presId="urn:microsoft.com/office/officeart/2005/8/layout/orgChart1"/>
    <dgm:cxn modelId="{697F6176-DDCD-4950-B278-53FDC4635AF1}" type="presParOf" srcId="{1395B850-8CA2-4B3C-8926-0A1F80A86806}" destId="{601C83A2-7C58-46B9-8B5A-44C52E872D6B}" srcOrd="1" destOrd="0" presId="urn:microsoft.com/office/officeart/2005/8/layout/orgChart1"/>
    <dgm:cxn modelId="{5F5E8844-EA4C-4CBB-A9F2-FBA2CEDC029D}" type="presParOf" srcId="{41EE06F1-023D-4BF0-896E-CD8429F3666B}" destId="{5190EF37-6A1F-4936-AF8E-37DECDD37B84}" srcOrd="1" destOrd="0" presId="urn:microsoft.com/office/officeart/2005/8/layout/orgChart1"/>
    <dgm:cxn modelId="{261C4040-A9CB-424E-80DF-B2B56CE70BB9}" type="presParOf" srcId="{41EE06F1-023D-4BF0-896E-CD8429F3666B}" destId="{2CCB3DFE-43CE-4FD9-BC18-73CCF02532B5}" srcOrd="2" destOrd="0" presId="urn:microsoft.com/office/officeart/2005/8/layout/orgChart1"/>
    <dgm:cxn modelId="{04F1CB83-96A1-4C88-BC7C-4B64C554293C}" type="presParOf" srcId="{3A88E99C-03D9-4683-9D5D-5FFAA71550CD}" destId="{35A5CDBF-79B0-4298-967A-26057BFB1CAE}" srcOrd="8" destOrd="0" presId="urn:microsoft.com/office/officeart/2005/8/layout/orgChart1"/>
    <dgm:cxn modelId="{0343DABE-D212-4E61-86C9-5D064C37F0D9}" type="presParOf" srcId="{3A88E99C-03D9-4683-9D5D-5FFAA71550CD}" destId="{3155C165-A014-4DE4-9D11-DB1AD7A80D10}" srcOrd="9" destOrd="0" presId="urn:microsoft.com/office/officeart/2005/8/layout/orgChart1"/>
    <dgm:cxn modelId="{B244A25B-0872-4D9C-ADD8-42EA977D826C}" type="presParOf" srcId="{3155C165-A014-4DE4-9D11-DB1AD7A80D10}" destId="{2D9C2639-696C-4FF0-83AA-45FC557EC645}" srcOrd="0" destOrd="0" presId="urn:microsoft.com/office/officeart/2005/8/layout/orgChart1"/>
    <dgm:cxn modelId="{C5CCF1BE-534E-4AA2-964B-FA39E818F608}" type="presParOf" srcId="{2D9C2639-696C-4FF0-83AA-45FC557EC645}" destId="{2A086F9E-0D95-4E80-A98B-1D519043F6EF}" srcOrd="0" destOrd="0" presId="urn:microsoft.com/office/officeart/2005/8/layout/orgChart1"/>
    <dgm:cxn modelId="{C8C6BCDB-4B3C-47E8-94B5-CFD100ACA59C}" type="presParOf" srcId="{2D9C2639-696C-4FF0-83AA-45FC557EC645}" destId="{E6439FC1-5669-46C8-A728-356AB7798BBF}" srcOrd="1" destOrd="0" presId="urn:microsoft.com/office/officeart/2005/8/layout/orgChart1"/>
    <dgm:cxn modelId="{58ACE095-1162-4BB0-9201-BD7977B6E68B}" type="presParOf" srcId="{3155C165-A014-4DE4-9D11-DB1AD7A80D10}" destId="{9F8DEED0-509E-481E-BDFB-645E83B7C30F}" srcOrd="1" destOrd="0" presId="urn:microsoft.com/office/officeart/2005/8/layout/orgChart1"/>
    <dgm:cxn modelId="{5100EC68-870E-40B0-8999-B8D33C3EE37F}" type="presParOf" srcId="{3155C165-A014-4DE4-9D11-DB1AD7A80D10}" destId="{2E1C5263-3154-4013-A2C7-D29713355C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5CDBF-79B0-4298-967A-26057BFB1CAE}">
      <dsp:nvSpPr>
        <dsp:cNvPr id="0" name=""/>
        <dsp:cNvSpPr/>
      </dsp:nvSpPr>
      <dsp:spPr>
        <a:xfrm>
          <a:off x="6865065" y="573229"/>
          <a:ext cx="1288340" cy="3218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8280"/>
              </a:lnTo>
              <a:lnTo>
                <a:pt x="1288340" y="3218280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1CE00-DA13-4A3A-A5AB-99BAB7B0A084}">
      <dsp:nvSpPr>
        <dsp:cNvPr id="0" name=""/>
        <dsp:cNvSpPr/>
      </dsp:nvSpPr>
      <dsp:spPr>
        <a:xfrm>
          <a:off x="6865065" y="573229"/>
          <a:ext cx="1288340" cy="2303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3881"/>
              </a:lnTo>
              <a:lnTo>
                <a:pt x="1288340" y="2303881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E6E93-7AD2-4CC4-A9B5-C72F37CB42E8}">
      <dsp:nvSpPr>
        <dsp:cNvPr id="0" name=""/>
        <dsp:cNvSpPr/>
      </dsp:nvSpPr>
      <dsp:spPr>
        <a:xfrm>
          <a:off x="6865065" y="573229"/>
          <a:ext cx="1288340" cy="1313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278"/>
              </a:lnTo>
              <a:lnTo>
                <a:pt x="1288340" y="1313278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CE7DF-C280-4B65-B25B-2E396C554507}">
      <dsp:nvSpPr>
        <dsp:cNvPr id="0" name=""/>
        <dsp:cNvSpPr/>
      </dsp:nvSpPr>
      <dsp:spPr>
        <a:xfrm>
          <a:off x="6865065" y="573229"/>
          <a:ext cx="1288329" cy="322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680"/>
              </a:lnTo>
              <a:lnTo>
                <a:pt x="1288329" y="322680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C4612-E0E4-475E-85F8-40A736F7C864}">
      <dsp:nvSpPr>
        <dsp:cNvPr id="0" name=""/>
        <dsp:cNvSpPr/>
      </dsp:nvSpPr>
      <dsp:spPr>
        <a:xfrm>
          <a:off x="5313364" y="1791814"/>
          <a:ext cx="91440" cy="934452"/>
        </a:xfrm>
        <a:custGeom>
          <a:avLst/>
          <a:gdLst/>
          <a:ahLst/>
          <a:cxnLst/>
          <a:rect l="0" t="0" r="0" b="0"/>
          <a:pathLst>
            <a:path>
              <a:moveTo>
                <a:pt x="136055" y="0"/>
              </a:moveTo>
              <a:lnTo>
                <a:pt x="136055" y="934452"/>
              </a:lnTo>
              <a:lnTo>
                <a:pt x="45720" y="93445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41F1-0FF4-47EE-8ED5-9A26003DD0A1}">
      <dsp:nvSpPr>
        <dsp:cNvPr id="0" name=""/>
        <dsp:cNvSpPr/>
      </dsp:nvSpPr>
      <dsp:spPr>
        <a:xfrm>
          <a:off x="5336237" y="1791814"/>
          <a:ext cx="113183" cy="1847294"/>
        </a:xfrm>
        <a:custGeom>
          <a:avLst/>
          <a:gdLst/>
          <a:ahLst/>
          <a:cxnLst/>
          <a:rect l="0" t="0" r="0" b="0"/>
          <a:pathLst>
            <a:path>
              <a:moveTo>
                <a:pt x="113183" y="0"/>
              </a:moveTo>
              <a:lnTo>
                <a:pt x="113183" y="1847294"/>
              </a:lnTo>
              <a:lnTo>
                <a:pt x="0" y="1847294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22864-59BC-444A-BDF9-7B58316FACAB}">
      <dsp:nvSpPr>
        <dsp:cNvPr id="0" name=""/>
        <dsp:cNvSpPr/>
      </dsp:nvSpPr>
      <dsp:spPr>
        <a:xfrm>
          <a:off x="5336237" y="1791814"/>
          <a:ext cx="113183" cy="2685495"/>
        </a:xfrm>
        <a:custGeom>
          <a:avLst/>
          <a:gdLst/>
          <a:ahLst/>
          <a:cxnLst/>
          <a:rect l="0" t="0" r="0" b="0"/>
          <a:pathLst>
            <a:path>
              <a:moveTo>
                <a:pt x="113183" y="0"/>
              </a:moveTo>
              <a:lnTo>
                <a:pt x="113183" y="2685495"/>
              </a:lnTo>
              <a:lnTo>
                <a:pt x="0" y="26854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1D1A4-FD63-44DF-9819-786B34DFF109}">
      <dsp:nvSpPr>
        <dsp:cNvPr id="0" name=""/>
        <dsp:cNvSpPr/>
      </dsp:nvSpPr>
      <dsp:spPr>
        <a:xfrm>
          <a:off x="6022037" y="573229"/>
          <a:ext cx="843028" cy="932276"/>
        </a:xfrm>
        <a:custGeom>
          <a:avLst/>
          <a:gdLst/>
          <a:ahLst/>
          <a:cxnLst/>
          <a:rect l="0" t="0" r="0" b="0"/>
          <a:pathLst>
            <a:path>
              <a:moveTo>
                <a:pt x="843028" y="0"/>
              </a:moveTo>
              <a:lnTo>
                <a:pt x="843028" y="932276"/>
              </a:lnTo>
              <a:lnTo>
                <a:pt x="0" y="932276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CDA3D-0B3E-4EC8-9983-93F829551770}">
      <dsp:nvSpPr>
        <dsp:cNvPr id="0" name=""/>
        <dsp:cNvSpPr/>
      </dsp:nvSpPr>
      <dsp:spPr>
        <a:xfrm>
          <a:off x="3849222" y="573229"/>
          <a:ext cx="3015843" cy="264972"/>
        </a:xfrm>
        <a:custGeom>
          <a:avLst/>
          <a:gdLst/>
          <a:ahLst/>
          <a:cxnLst/>
          <a:rect l="0" t="0" r="0" b="0"/>
          <a:pathLst>
            <a:path>
              <a:moveTo>
                <a:pt x="3015843" y="0"/>
              </a:moveTo>
              <a:lnTo>
                <a:pt x="3015843" y="144723"/>
              </a:lnTo>
              <a:lnTo>
                <a:pt x="0" y="144723"/>
              </a:lnTo>
              <a:lnTo>
                <a:pt x="0" y="264972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FBC6F-72F3-4346-AE62-68E094A4B7CE}">
      <dsp:nvSpPr>
        <dsp:cNvPr id="0" name=""/>
        <dsp:cNvSpPr/>
      </dsp:nvSpPr>
      <dsp:spPr>
        <a:xfrm>
          <a:off x="6292449" y="613"/>
          <a:ext cx="1145232" cy="572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Babel</a:t>
          </a:r>
        </a:p>
      </dsp:txBody>
      <dsp:txXfrm>
        <a:off x="6292449" y="613"/>
        <a:ext cx="1145232" cy="572616"/>
      </dsp:txXfrm>
    </dsp:sp>
    <dsp:sp modelId="{4ABB2AA8-79D0-42F8-807E-FCF815069567}">
      <dsp:nvSpPr>
        <dsp:cNvPr id="0" name=""/>
        <dsp:cNvSpPr/>
      </dsp:nvSpPr>
      <dsp:spPr>
        <a:xfrm>
          <a:off x="3276605" y="838201"/>
          <a:ext cx="1145232" cy="572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react</a:t>
          </a:r>
        </a:p>
      </dsp:txBody>
      <dsp:txXfrm>
        <a:off x="3276605" y="838201"/>
        <a:ext cx="1145232" cy="572616"/>
      </dsp:txXfrm>
    </dsp:sp>
    <dsp:sp modelId="{A9713FC5-2115-4DA0-8A21-31FD40EC2C9F}">
      <dsp:nvSpPr>
        <dsp:cNvPr id="0" name=""/>
        <dsp:cNvSpPr/>
      </dsp:nvSpPr>
      <dsp:spPr>
        <a:xfrm>
          <a:off x="4876804" y="1219197"/>
          <a:ext cx="1145232" cy="572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latest</a:t>
          </a:r>
        </a:p>
      </dsp:txBody>
      <dsp:txXfrm>
        <a:off x="4876804" y="1219197"/>
        <a:ext cx="1145232" cy="572616"/>
      </dsp:txXfrm>
    </dsp:sp>
    <dsp:sp modelId="{3BAAECCD-A9AB-4357-A35C-253B5341D730}">
      <dsp:nvSpPr>
        <dsp:cNvPr id="0" name=""/>
        <dsp:cNvSpPr/>
      </dsp:nvSpPr>
      <dsp:spPr>
        <a:xfrm>
          <a:off x="4191005" y="4191001"/>
          <a:ext cx="1145232" cy="572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es2017</a:t>
          </a:r>
        </a:p>
      </dsp:txBody>
      <dsp:txXfrm>
        <a:off x="4191005" y="4191001"/>
        <a:ext cx="1145232" cy="572616"/>
      </dsp:txXfrm>
    </dsp:sp>
    <dsp:sp modelId="{378E3847-9F67-4535-A8A0-B22943ED80CC}">
      <dsp:nvSpPr>
        <dsp:cNvPr id="0" name=""/>
        <dsp:cNvSpPr/>
      </dsp:nvSpPr>
      <dsp:spPr>
        <a:xfrm>
          <a:off x="4191005" y="3352800"/>
          <a:ext cx="1145232" cy="572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es2016</a:t>
          </a:r>
        </a:p>
      </dsp:txBody>
      <dsp:txXfrm>
        <a:off x="4191005" y="3352800"/>
        <a:ext cx="1145232" cy="572616"/>
      </dsp:txXfrm>
    </dsp:sp>
    <dsp:sp modelId="{ECB0DE0C-08DC-4BDD-90AC-4DAE0037C663}">
      <dsp:nvSpPr>
        <dsp:cNvPr id="0" name=""/>
        <dsp:cNvSpPr/>
      </dsp:nvSpPr>
      <dsp:spPr>
        <a:xfrm>
          <a:off x="4213852" y="2439958"/>
          <a:ext cx="1145232" cy="572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es2015</a:t>
          </a:r>
        </a:p>
      </dsp:txBody>
      <dsp:txXfrm>
        <a:off x="4213852" y="2439958"/>
        <a:ext cx="1145232" cy="572616"/>
      </dsp:txXfrm>
    </dsp:sp>
    <dsp:sp modelId="{C8AD6ACF-3971-422F-AA9A-7560AFE19D5C}">
      <dsp:nvSpPr>
        <dsp:cNvPr id="0" name=""/>
        <dsp:cNvSpPr/>
      </dsp:nvSpPr>
      <dsp:spPr>
        <a:xfrm>
          <a:off x="8153394" y="609602"/>
          <a:ext cx="1145232" cy="572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stage-0</a:t>
          </a:r>
        </a:p>
      </dsp:txBody>
      <dsp:txXfrm>
        <a:off x="8153394" y="609602"/>
        <a:ext cx="1145232" cy="572616"/>
      </dsp:txXfrm>
    </dsp:sp>
    <dsp:sp modelId="{7DF9C80A-5E10-409D-91AD-521C93FBD677}">
      <dsp:nvSpPr>
        <dsp:cNvPr id="0" name=""/>
        <dsp:cNvSpPr/>
      </dsp:nvSpPr>
      <dsp:spPr>
        <a:xfrm>
          <a:off x="8153406" y="1600199"/>
          <a:ext cx="1145232" cy="572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stage-1</a:t>
          </a:r>
        </a:p>
      </dsp:txBody>
      <dsp:txXfrm>
        <a:off x="8153406" y="1600199"/>
        <a:ext cx="1145232" cy="572616"/>
      </dsp:txXfrm>
    </dsp:sp>
    <dsp:sp modelId="{27D2DE24-C727-4C87-B11C-17E5CACAF50A}">
      <dsp:nvSpPr>
        <dsp:cNvPr id="0" name=""/>
        <dsp:cNvSpPr/>
      </dsp:nvSpPr>
      <dsp:spPr>
        <a:xfrm>
          <a:off x="8153406" y="2590802"/>
          <a:ext cx="1145232" cy="572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stage-2</a:t>
          </a:r>
        </a:p>
      </dsp:txBody>
      <dsp:txXfrm>
        <a:off x="8153406" y="2590802"/>
        <a:ext cx="1145232" cy="572616"/>
      </dsp:txXfrm>
    </dsp:sp>
    <dsp:sp modelId="{2A086F9E-0D95-4E80-A98B-1D519043F6EF}">
      <dsp:nvSpPr>
        <dsp:cNvPr id="0" name=""/>
        <dsp:cNvSpPr/>
      </dsp:nvSpPr>
      <dsp:spPr>
        <a:xfrm>
          <a:off x="8153406" y="3505202"/>
          <a:ext cx="1145232" cy="572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stage-3</a:t>
          </a:r>
        </a:p>
      </dsp:txBody>
      <dsp:txXfrm>
        <a:off x="8153406" y="3505202"/>
        <a:ext cx="1145232" cy="572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5613" y="719138"/>
            <a:ext cx="6391275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838200" y="1752599"/>
            <a:ext cx="3962400" cy="3886201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Patterns for 2017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K. Scott Allen</a:t>
            </a:r>
          </a:p>
          <a:p>
            <a:r>
              <a:rPr lang="en-US" dirty="0"/>
              <a:t>@</a:t>
            </a:r>
            <a:r>
              <a:rPr lang="en-US" dirty="0" err="1"/>
              <a:t>OdeToCode</a:t>
            </a:r>
            <a:endParaRPr lang="en-US" dirty="0"/>
          </a:p>
        </p:txBody>
      </p:sp>
      <p:pic>
        <p:nvPicPr>
          <p:cNvPr id="4" name="Picture 4" descr="Image result for javascri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84631">
            <a:off x="1447993" y="2286193"/>
            <a:ext cx="2762861" cy="27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Modules</a:t>
            </a:r>
          </a:p>
        </p:txBody>
      </p:sp>
      <p:pic>
        <p:nvPicPr>
          <p:cNvPr id="1026" name="Picture 2" descr="https://webpack.github.io/asset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2787756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vincentogloblinsky.com/devfest-2016-tree-shaking-slides/img/roll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78" y="3810000"/>
            <a:ext cx="1127672" cy="147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3.bp.blogspot.com/-PpegKkYIbEY/V8YbCiGqcmI/AAAAAAAACJw/HvSXgYS_ORc5T_LDHmk4PDRwXQMYd-RNACLcB/s1600/image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1919614" y="5281612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Rollup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733925" y="3962400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ekton Pro" pitchFamily="34" charset="0"/>
              </a:rPr>
              <a:t>Closure</a:t>
            </a:r>
          </a:p>
        </p:txBody>
      </p:sp>
      <p:pic>
        <p:nvPicPr>
          <p:cNvPr id="1032" name="Picture 8" descr="http://browserify.org/images/browserify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105847"/>
            <a:ext cx="3400425" cy="100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20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Toolchain can impact performance</a:t>
            </a:r>
          </a:p>
        </p:txBody>
      </p:sp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85344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0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WebPack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957" y="1143000"/>
            <a:ext cx="5576086" cy="520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2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Config Per Purpose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95400"/>
            <a:ext cx="7121769" cy="50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295400"/>
            <a:ext cx="5350809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204" y="4495800"/>
            <a:ext cx="6057900" cy="183179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762000"/>
          </a:xfrm>
        </p:spPr>
        <p:txBody>
          <a:bodyPr/>
          <a:lstStyle/>
          <a:p>
            <a:r>
              <a:rPr lang="en-US" dirty="0"/>
              <a:t>Arrow Syntax</a:t>
            </a:r>
          </a:p>
        </p:txBody>
      </p:sp>
    </p:spTree>
    <p:extLst>
      <p:ext uri="{BB962C8B-B14F-4D97-AF65-F5344CB8AC3E}">
        <p14:creationId xmlns:p14="http://schemas.microsoft.com/office/powerpoint/2010/main" val="38851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600200"/>
            <a:ext cx="5992123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657600"/>
            <a:ext cx="5719762" cy="151355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762000"/>
          </a:xfrm>
        </p:spPr>
        <p:txBody>
          <a:bodyPr/>
          <a:lstStyle/>
          <a:p>
            <a:r>
              <a:rPr lang="en-US" dirty="0"/>
              <a:t>Return An Object Literal</a:t>
            </a:r>
          </a:p>
        </p:txBody>
      </p:sp>
      <p:sp>
        <p:nvSpPr>
          <p:cNvPr id="9" name="Multiply 8"/>
          <p:cNvSpPr/>
          <p:nvPr/>
        </p:nvSpPr>
        <p:spPr bwMode="auto">
          <a:xfrm>
            <a:off x="7584281" y="15240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9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990601"/>
            <a:ext cx="4490299" cy="3128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1" y="2362201"/>
            <a:ext cx="4700587" cy="3781047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 bwMode="auto">
          <a:xfrm>
            <a:off x="2971800" y="22098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762000"/>
          </a:xfrm>
        </p:spPr>
        <p:txBody>
          <a:bodyPr/>
          <a:lstStyle/>
          <a:p>
            <a:r>
              <a:rPr lang="en-US" dirty="0"/>
              <a:t>Lexical this Reference</a:t>
            </a:r>
          </a:p>
        </p:txBody>
      </p:sp>
    </p:spTree>
    <p:extLst>
      <p:ext uri="{BB962C8B-B14F-4D97-AF65-F5344CB8AC3E}">
        <p14:creationId xmlns:p14="http://schemas.microsoft.com/office/powerpoint/2010/main" val="25550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510761"/>
            <a:ext cx="4243387" cy="3413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506561"/>
            <a:ext cx="3657600" cy="305344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762000"/>
          </a:xfrm>
        </p:spPr>
        <p:txBody>
          <a:bodyPr/>
          <a:lstStyle/>
          <a:p>
            <a:r>
              <a:rPr lang="en-US" dirty="0"/>
              <a:t>Too Many Arrows</a:t>
            </a:r>
          </a:p>
        </p:txBody>
      </p:sp>
      <p:sp>
        <p:nvSpPr>
          <p:cNvPr id="8" name="Multiply 7"/>
          <p:cNvSpPr/>
          <p:nvPr/>
        </p:nvSpPr>
        <p:spPr bwMode="auto">
          <a:xfrm>
            <a:off x="7848600" y="4648200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0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1981201"/>
            <a:ext cx="7572375" cy="2856823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 bwMode="auto">
          <a:xfrm>
            <a:off x="6400800" y="3409611"/>
            <a:ext cx="2057400" cy="1447800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762000"/>
          </a:xfrm>
        </p:spPr>
        <p:txBody>
          <a:bodyPr/>
          <a:lstStyle/>
          <a:p>
            <a:r>
              <a:rPr lang="en-US" dirty="0"/>
              <a:t>Cannot re-bind with bind, apply, or call</a:t>
            </a:r>
          </a:p>
        </p:txBody>
      </p:sp>
    </p:spTree>
    <p:extLst>
      <p:ext uri="{BB962C8B-B14F-4D97-AF65-F5344CB8AC3E}">
        <p14:creationId xmlns:p14="http://schemas.microsoft.com/office/powerpoint/2010/main" val="37663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Legacy Libraries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1463272"/>
            <a:ext cx="6734175" cy="1968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271655"/>
            <a:ext cx="6705600" cy="8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4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883159" y="1828800"/>
            <a:ext cx="2514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Modules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95600" y="3352800"/>
            <a:ext cx="2514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Language Features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07494" y="1828800"/>
            <a:ext cx="2514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Tools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07494" y="3352800"/>
            <a:ext cx="2514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Builds</a:t>
            </a:r>
          </a:p>
        </p:txBody>
      </p:sp>
    </p:spTree>
    <p:extLst>
      <p:ext uri="{BB962C8B-B14F-4D97-AF65-F5344CB8AC3E}">
        <p14:creationId xmlns:p14="http://schemas.microsoft.com/office/powerpoint/2010/main" val="108738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means no more assignments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1524000"/>
            <a:ext cx="7743825" cy="13128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048001"/>
            <a:ext cx="4862192" cy="1361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782" y="4621072"/>
            <a:ext cx="5393618" cy="15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are </a:t>
            </a:r>
            <a:r>
              <a:rPr lang="en-US" i="1" dirty="0"/>
              <a:t>Mostly</a:t>
            </a:r>
            <a:r>
              <a:rPr lang="en-US" dirty="0"/>
              <a:t> Sugar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24000"/>
            <a:ext cx="4114800" cy="4281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510" y="1600200"/>
            <a:ext cx="4494561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447800"/>
            <a:ext cx="4052888" cy="2017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8" y="3810000"/>
            <a:ext cx="4329112" cy="24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TDZ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1" y="1447801"/>
            <a:ext cx="4891087" cy="43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Reflective Introspection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452056"/>
            <a:ext cx="5286375" cy="2357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1" y="3169310"/>
            <a:ext cx="4624387" cy="26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6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Introspection Part II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362200"/>
            <a:ext cx="8391525" cy="22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Need to Enforce new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447800"/>
            <a:ext cx="8229600" cy="449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3595688" cy="2013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1" y="3124201"/>
            <a:ext cx="4757737" cy="31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New Features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90674705"/>
              </p:ext>
            </p:extLst>
          </p:nvPr>
        </p:nvGraphicFramePr>
        <p:xfrm>
          <a:off x="-1143000" y="1143000"/>
          <a:ext cx="12344400" cy="5452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25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Crazy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76" y="1219201"/>
            <a:ext cx="3366725" cy="903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34" y="1701506"/>
            <a:ext cx="4514367" cy="974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037" y="2839225"/>
            <a:ext cx="3505200" cy="1729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433" y="4600457"/>
            <a:ext cx="4495800" cy="11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6023885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83" y="4343400"/>
            <a:ext cx="5410200" cy="1562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581400"/>
            <a:ext cx="5575541" cy="25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Modules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33600"/>
            <a:ext cx="4038600" cy="23756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6400800" y="2133600"/>
            <a:ext cx="5105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No more strict IFFEs!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400800" y="3608843"/>
            <a:ext cx="51054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Forget old patterns</a:t>
            </a:r>
          </a:p>
        </p:txBody>
      </p:sp>
    </p:spTree>
    <p:extLst>
      <p:ext uri="{BB962C8B-B14F-4D97-AF65-F5344CB8AC3E}">
        <p14:creationId xmlns:p14="http://schemas.microsoft.com/office/powerpoint/2010/main" val="201723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2.x – Better All the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95400"/>
            <a:ext cx="4201538" cy="4957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6400800" y="1371600"/>
            <a:ext cx="2438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Optional types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>
            <a:off x="3886200" y="1524000"/>
            <a:ext cx="2514600" cy="3048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5715000" y="2584925"/>
            <a:ext cx="2438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Not just for Google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 bwMode="auto">
          <a:xfrm flipH="1">
            <a:off x="3200400" y="2737325"/>
            <a:ext cx="2514600" cy="3048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7010400" y="3429000"/>
            <a:ext cx="3048000" cy="369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No more references or </a:t>
            </a:r>
            <a:r>
              <a:rPr lang="en-US" sz="2000" dirty="0" err="1">
                <a:latin typeface="Tekton Pro" pitchFamily="34" charset="0"/>
              </a:rPr>
              <a:t>tsd</a:t>
            </a:r>
            <a:r>
              <a:rPr lang="en-US" sz="2000" dirty="0">
                <a:latin typeface="Tekton Pro" pitchFamily="34" charset="0"/>
              </a:rPr>
              <a:t> </a:t>
            </a:r>
          </a:p>
        </p:txBody>
      </p:sp>
      <p:cxnSp>
        <p:nvCxnSpPr>
          <p:cNvPr id="11" name="Straight Arrow Connector 10"/>
          <p:cNvCxnSpPr>
            <a:cxnSpLocks/>
            <a:stCxn id="10" idx="1"/>
          </p:cNvCxnSpPr>
          <p:nvPr/>
        </p:nvCxnSpPr>
        <p:spPr bwMode="auto">
          <a:xfrm flipH="1" flipV="1">
            <a:off x="4343400" y="3429003"/>
            <a:ext cx="2667000" cy="18462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096000" y="5109863"/>
            <a:ext cx="3352800" cy="3720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Understands my layout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H="1" flipV="1">
            <a:off x="4495800" y="4430548"/>
            <a:ext cx="1600200" cy="88886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6781800" y="4199920"/>
            <a:ext cx="3352800" cy="3720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Understands my environment</a:t>
            </a:r>
          </a:p>
        </p:txBody>
      </p:sp>
      <p:cxnSp>
        <p:nvCxnSpPr>
          <p:cNvPr id="20" name="Straight Arrow Connector 19"/>
          <p:cNvCxnSpPr>
            <a:cxnSpLocks/>
            <a:stCxn id="19" idx="1"/>
          </p:cNvCxnSpPr>
          <p:nvPr/>
        </p:nvCxnSpPr>
        <p:spPr bwMode="auto">
          <a:xfrm flipH="1" flipV="1">
            <a:off x="5334000" y="3886200"/>
            <a:ext cx="1447800" cy="49976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833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5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Place to Call Home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4105275" cy="3790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700719"/>
            <a:ext cx="4105275" cy="361950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 bwMode="auto">
          <a:xfrm>
            <a:off x="5791200" y="3124200"/>
            <a:ext cx="9906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@types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00200"/>
            <a:ext cx="6210300" cy="409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5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Concern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219200"/>
            <a:ext cx="8686800" cy="4188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62400"/>
            <a:ext cx="9982200" cy="19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57400"/>
            <a:ext cx="9601200" cy="25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3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Global Tools!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09800"/>
            <a:ext cx="9467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– Karma + Jasmine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428750"/>
            <a:ext cx="74771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Live in Folder with 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1524000"/>
            <a:ext cx="44481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Integration, Fewer Units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96" y="1676400"/>
            <a:ext cx="8547808" cy="34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0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14400" y="1600200"/>
            <a:ext cx="36576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scott@OdeToCode.com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@</a:t>
            </a:r>
            <a:r>
              <a:rPr lang="en-US" sz="2000" dirty="0" err="1">
                <a:latin typeface="Tekton Pro" pitchFamily="34" charset="0"/>
              </a:rPr>
              <a:t>OdeToCode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678709"/>
            <a:ext cx="5029200" cy="38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0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066800"/>
            <a:ext cx="5886567" cy="49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05000"/>
            <a:ext cx="7315200" cy="24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Creates Immutable Bindings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37" y="1371601"/>
            <a:ext cx="4110037" cy="2017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1" y="3124201"/>
            <a:ext cx="5267325" cy="1458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4876800"/>
            <a:ext cx="6134100" cy="16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Alive!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90600"/>
            <a:ext cx="3352800" cy="3357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4495801"/>
            <a:ext cx="7210425" cy="19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Boundaries with Modules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962400" y="2183363"/>
            <a:ext cx="1524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routing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62400" y="3173963"/>
            <a:ext cx="1524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logging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987282" y="4164563"/>
            <a:ext cx="1524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http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086600" y="2183363"/>
            <a:ext cx="1524000" cy="6858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routes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114592" y="3173963"/>
            <a:ext cx="1524000" cy="6858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shell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114592" y="4164563"/>
            <a:ext cx="1524000" cy="6858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components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219200" y="2743200"/>
            <a:ext cx="1524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headers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219200" y="3699588"/>
            <a:ext cx="1524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xhr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4690188"/>
            <a:ext cx="1524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fetch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219200" y="5680788"/>
            <a:ext cx="1524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httpmessage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9" name="Straight Arrow Connector 18"/>
          <p:cNvCxnSpPr>
            <a:cxnSpLocks/>
            <a:stCxn id="10" idx="1"/>
            <a:endCxn id="14" idx="3"/>
          </p:cNvCxnSpPr>
          <p:nvPr/>
        </p:nvCxnSpPr>
        <p:spPr bwMode="auto">
          <a:xfrm flipH="1" flipV="1">
            <a:off x="2743200" y="3086100"/>
            <a:ext cx="1244082" cy="142136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cxnSpLocks/>
            <a:stCxn id="10" idx="1"/>
            <a:endCxn id="15" idx="3"/>
          </p:cNvCxnSpPr>
          <p:nvPr/>
        </p:nvCxnSpPr>
        <p:spPr bwMode="auto">
          <a:xfrm flipH="1" flipV="1">
            <a:off x="2743200" y="4042488"/>
            <a:ext cx="1244082" cy="46497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cxnSpLocks/>
            <a:stCxn id="10" idx="1"/>
            <a:endCxn id="16" idx="3"/>
          </p:cNvCxnSpPr>
          <p:nvPr/>
        </p:nvCxnSpPr>
        <p:spPr bwMode="auto">
          <a:xfrm flipH="1">
            <a:off x="2743200" y="4507463"/>
            <a:ext cx="1244082" cy="52562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cxnSpLocks/>
            <a:stCxn id="10" idx="1"/>
            <a:endCxn id="17" idx="3"/>
          </p:cNvCxnSpPr>
          <p:nvPr/>
        </p:nvCxnSpPr>
        <p:spPr bwMode="auto">
          <a:xfrm flipH="1">
            <a:off x="2743200" y="4507463"/>
            <a:ext cx="1244082" cy="151622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9677400" y="3463154"/>
            <a:ext cx="1524000" cy="6858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rating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9677400" y="4322377"/>
            <a:ext cx="1524000" cy="6858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userlist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9677400" y="5181600"/>
            <a:ext cx="1524000" cy="6858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dashboard</a:t>
            </a:r>
          </a:p>
        </p:txBody>
      </p:sp>
      <p:cxnSp>
        <p:nvCxnSpPr>
          <p:cNvPr id="33" name="Straight Arrow Connector 32"/>
          <p:cNvCxnSpPr>
            <a:cxnSpLocks/>
            <a:stCxn id="13" idx="3"/>
            <a:endCxn id="30" idx="1"/>
          </p:cNvCxnSpPr>
          <p:nvPr/>
        </p:nvCxnSpPr>
        <p:spPr bwMode="auto">
          <a:xfrm flipV="1">
            <a:off x="8638592" y="3806054"/>
            <a:ext cx="1038808" cy="70140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>
            <a:cxnSpLocks/>
            <a:stCxn id="13" idx="3"/>
            <a:endCxn id="31" idx="1"/>
          </p:cNvCxnSpPr>
          <p:nvPr/>
        </p:nvCxnSpPr>
        <p:spPr bwMode="auto">
          <a:xfrm>
            <a:off x="8638592" y="4507463"/>
            <a:ext cx="1038808" cy="157814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cxnSpLocks/>
            <a:stCxn id="13" idx="3"/>
            <a:endCxn id="32" idx="1"/>
          </p:cNvCxnSpPr>
          <p:nvPr/>
        </p:nvCxnSpPr>
        <p:spPr bwMode="auto">
          <a:xfrm>
            <a:off x="8638592" y="4507463"/>
            <a:ext cx="1038808" cy="101703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cxnSpLocks/>
            <a:stCxn id="13" idx="1"/>
            <a:endCxn id="10" idx="3"/>
          </p:cNvCxnSpPr>
          <p:nvPr/>
        </p:nvCxnSpPr>
        <p:spPr bwMode="auto">
          <a:xfrm flipH="1">
            <a:off x="5511282" y="4507463"/>
            <a:ext cx="160331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73025" cap="flat" cmpd="sng" algn="ctr">
            <a:solidFill>
              <a:srgbClr val="5DB024"/>
            </a:solidFill>
            <a:prstDash val="dash"/>
            <a:round/>
            <a:headEnd type="none" w="med" len="med"/>
            <a:tailEnd type="triangle"/>
          </a:ln>
          <a:effectLst/>
        </p:spPr>
      </p:cxnSp>
      <p:pic>
        <p:nvPicPr>
          <p:cNvPr id="2050" name="Picture 2" descr="Image result for funny sm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45" y="4538206"/>
            <a:ext cx="494882" cy="49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/>
          <p:cNvCxnSpPr>
            <a:cxnSpLocks/>
            <a:stCxn id="12" idx="1"/>
            <a:endCxn id="15" idx="3"/>
          </p:cNvCxnSpPr>
          <p:nvPr/>
        </p:nvCxnSpPr>
        <p:spPr bwMode="auto">
          <a:xfrm flipH="1">
            <a:off x="2743200" y="3516863"/>
            <a:ext cx="4371392" cy="52562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73025" cap="flat" cmpd="sng" algn="ctr">
            <a:solidFill>
              <a:srgbClr val="5DB024"/>
            </a:solidFill>
            <a:prstDash val="dash"/>
            <a:round/>
            <a:headEnd type="none" w="med" len="med"/>
            <a:tailEnd type="triangle"/>
          </a:ln>
          <a:effectLst/>
        </p:spPr>
      </p:cxnSp>
      <p:pic>
        <p:nvPicPr>
          <p:cNvPr id="2052" name="Picture 4" descr="Image result for funny frow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939145"/>
            <a:ext cx="536729" cy="55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3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APIs with index.js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90800"/>
            <a:ext cx="5105400" cy="10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2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14:reveal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56031</TotalTime>
  <Words>203</Words>
  <Application>Microsoft Office PowerPoint</Application>
  <PresentationFormat>Widescreen</PresentationFormat>
  <Paragraphs>79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JavaScript Patterns for 2017 </vt:lpstr>
      <vt:lpstr>PowerPoint Presentation</vt:lpstr>
      <vt:lpstr>ES Modules</vt:lpstr>
      <vt:lpstr>Exports</vt:lpstr>
      <vt:lpstr>Imports</vt:lpstr>
      <vt:lpstr>Import Creates Immutable Bindings</vt:lpstr>
      <vt:lpstr>It’s Alive!</vt:lpstr>
      <vt:lpstr>Building Boundaries with Modules</vt:lpstr>
      <vt:lpstr>Public APIs with index.js</vt:lpstr>
      <vt:lpstr>Building Modules</vt:lpstr>
      <vt:lpstr>Toolchain can impact performance</vt:lpstr>
      <vt:lpstr>Using WebPack</vt:lpstr>
      <vt:lpstr>WebPack Config Per Purpose</vt:lpstr>
      <vt:lpstr>Arrow Syntax</vt:lpstr>
      <vt:lpstr>Return An Object Literal</vt:lpstr>
      <vt:lpstr>Lexical this Reference</vt:lpstr>
      <vt:lpstr>Too Many Arrows</vt:lpstr>
      <vt:lpstr>Cannot re-bind with bind, apply, or call</vt:lpstr>
      <vt:lpstr>Careful with Legacy Libraries</vt:lpstr>
      <vt:lpstr>const means no more assignments</vt:lpstr>
      <vt:lpstr>Classes are Mostly Sugar</vt:lpstr>
      <vt:lpstr>Hoisting</vt:lpstr>
      <vt:lpstr>The TDZ</vt:lpstr>
      <vt:lpstr>Reflective Introspection</vt:lpstr>
      <vt:lpstr>Introspection Part II</vt:lpstr>
      <vt:lpstr>No Need to Enforce new</vt:lpstr>
      <vt:lpstr>Using New Features</vt:lpstr>
      <vt:lpstr>Crazy Operators</vt:lpstr>
      <vt:lpstr>async await</vt:lpstr>
      <vt:lpstr>TypeScript 2.x – Better All the Time</vt:lpstr>
      <vt:lpstr>A Place to Call Home</vt:lpstr>
      <vt:lpstr>Use @types</vt:lpstr>
      <vt:lpstr>Reasons for Concern</vt:lpstr>
      <vt:lpstr>The Build</vt:lpstr>
      <vt:lpstr>No Global Tools!</vt:lpstr>
      <vt:lpstr>Tests – Karma + Jasmine</vt:lpstr>
      <vt:lpstr>Tests Live in Folder with Module</vt:lpstr>
      <vt:lpstr>More Integration, Fewer Units</vt:lpstr>
      <vt:lpstr>The End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2106</cp:revision>
  <dcterms:created xsi:type="dcterms:W3CDTF">2007-12-27T20:50:38Z</dcterms:created>
  <dcterms:modified xsi:type="dcterms:W3CDTF">2017-01-18T19:07:17Z</dcterms:modified>
</cp:coreProperties>
</file>