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2"/>
  </p:notesMasterIdLst>
  <p:handoutMasterIdLst>
    <p:handoutMasterId r:id="rId53"/>
  </p:handoutMasterIdLst>
  <p:sldIdLst>
    <p:sldId id="327" r:id="rId4"/>
    <p:sldId id="331" r:id="rId5"/>
    <p:sldId id="332" r:id="rId6"/>
    <p:sldId id="330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52" r:id="rId23"/>
    <p:sldId id="353" r:id="rId24"/>
    <p:sldId id="354" r:id="rId25"/>
    <p:sldId id="355" r:id="rId26"/>
    <p:sldId id="358" r:id="rId27"/>
    <p:sldId id="359" r:id="rId28"/>
    <p:sldId id="360" r:id="rId29"/>
    <p:sldId id="357" r:id="rId30"/>
    <p:sldId id="356" r:id="rId31"/>
    <p:sldId id="361" r:id="rId32"/>
    <p:sldId id="362" r:id="rId33"/>
    <p:sldId id="363" r:id="rId34"/>
    <p:sldId id="328" r:id="rId35"/>
    <p:sldId id="364" r:id="rId36"/>
    <p:sldId id="365" r:id="rId37"/>
    <p:sldId id="366" r:id="rId38"/>
    <p:sldId id="368" r:id="rId39"/>
    <p:sldId id="367" r:id="rId40"/>
    <p:sldId id="369" r:id="rId41"/>
    <p:sldId id="329" r:id="rId42"/>
    <p:sldId id="371" r:id="rId43"/>
    <p:sldId id="370" r:id="rId44"/>
    <p:sldId id="372" r:id="rId45"/>
    <p:sldId id="373" r:id="rId46"/>
    <p:sldId id="374" r:id="rId47"/>
    <p:sldId id="375" r:id="rId48"/>
    <p:sldId id="377" r:id="rId49"/>
    <p:sldId id="376" r:id="rId50"/>
    <p:sldId id="378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27" autoAdjust="0"/>
  </p:normalViewPr>
  <p:slideViewPr>
    <p:cSldViewPr>
      <p:cViewPr varScale="1">
        <p:scale>
          <a:sx n="67" d="100"/>
          <a:sy n="67" d="100"/>
        </p:scale>
        <p:origin x="78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were drawn</a:t>
            </a:r>
            <a:r>
              <a:rPr lang="en-US" baseline="0" dirty="0"/>
              <a:t> on the unexplored and uncharted areas of a map. When you truly embrace the es2015 features of </a:t>
            </a:r>
            <a:r>
              <a:rPr lang="en-US" baseline="0"/>
              <a:t>JavaScript you’ll often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/>
              <a:t>The New Dragons in JavaScript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2" name="Picture 1" descr="Chinese new year: 23rd Janua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no implicit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4657725" cy="2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38974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Aren’t Reusable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677025" cy="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Unless You Wrap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096000" cy="203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62400"/>
            <a:ext cx="6419850" cy="2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27482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</p:spTree>
    <p:extLst>
      <p:ext uri="{BB962C8B-B14F-4D97-AF65-F5344CB8AC3E}">
        <p14:creationId xmlns:p14="http://schemas.microsoft.com/office/powerpoint/2010/main" val="5377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200400" cy="142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7524746" cy="1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295400"/>
            <a:ext cx="4648200" cy="39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9" y="5368041"/>
            <a:ext cx="5295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" y="1219200"/>
            <a:ext cx="3366725" cy="90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3" y="1701506"/>
            <a:ext cx="4514367" cy="97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7" y="2839224"/>
            <a:ext cx="3505200" cy="172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33" y="4600456"/>
            <a:ext cx="4495800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2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means no more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743825" cy="13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4862192" cy="136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82" y="4621072"/>
            <a:ext cx="5393618" cy="15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45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029200" cy="908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4000"/>
            <a:ext cx="3881438" cy="912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784757"/>
            <a:ext cx="3519488" cy="835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366105"/>
            <a:ext cx="8305800" cy="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Are Shallow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3557588" cy="145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8571"/>
            <a:ext cx="3662363" cy="1387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590710"/>
            <a:ext cx="3652837" cy="18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Notation For Map/Set?</a:t>
            </a:r>
            <a:br>
              <a:rPr lang="en-US" dirty="0"/>
            </a:br>
            <a:r>
              <a:rPr lang="en-US" dirty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6358952" cy="884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86952"/>
            <a:ext cx="5695950" cy="589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48200"/>
            <a:ext cx="7743825" cy="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49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</a:t>
            </a:r>
            <a:r>
              <a:rPr lang="en-US" i="1" dirty="0"/>
              <a:t>Mostly</a:t>
            </a:r>
            <a:r>
              <a:rPr lang="en-US" dirty="0"/>
              <a:t> Sugar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114800" cy="4281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09" y="1600200"/>
            <a:ext cx="449456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47800"/>
            <a:ext cx="4052888" cy="201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8" y="3810000"/>
            <a:ext cx="4329112" cy="2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891087" cy="4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Introspection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2055"/>
            <a:ext cx="5286375" cy="235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169310"/>
            <a:ext cx="4624387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Part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91525" cy="22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09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is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3595688" cy="2013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124200"/>
            <a:ext cx="4757737" cy="31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0480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95400" y="5070287"/>
            <a:ext cx="246126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55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685800" y="1828800"/>
            <a:ext cx="69037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Tekton Pro" pitchFamily="34" charset="0"/>
              </a:rPr>
              <a:t>When the gods wish to punish us </a:t>
            </a:r>
          </a:p>
          <a:p>
            <a:pPr algn="l"/>
            <a:r>
              <a:rPr lang="en-US" sz="3200" dirty="0">
                <a:latin typeface="Tekton Pro" pitchFamily="34" charset="0"/>
              </a:rPr>
              <a:t>they answer our prayers. </a:t>
            </a:r>
          </a:p>
        </p:txBody>
      </p:sp>
      <p:pic>
        <p:nvPicPr>
          <p:cNvPr id="11" name="Picture 10" descr="File:Oscar Wilde frock coat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1914144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 bwMode="auto">
          <a:xfrm>
            <a:off x="5593081" y="5181600"/>
            <a:ext cx="2788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ekton Pro" pitchFamily="34" charset="0"/>
              </a:rPr>
              <a:t>Oscar Wilde</a:t>
            </a:r>
          </a:p>
        </p:txBody>
      </p:sp>
    </p:spTree>
    <p:extLst>
      <p:ext uri="{BB962C8B-B14F-4D97-AF65-F5344CB8AC3E}">
        <p14:creationId xmlns:p14="http://schemas.microsoft.com/office/powerpoint/2010/main" val="33947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Strict IIFEs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4038600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886567" cy="491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260975"/>
            <a:ext cx="5105400" cy="1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315200" cy="24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" y="1371600"/>
            <a:ext cx="4110037" cy="2017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24200"/>
            <a:ext cx="5267325" cy="1458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76800"/>
            <a:ext cx="6134100" cy="16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Are Live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3352800" cy="335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95800"/>
            <a:ext cx="7210425" cy="1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of 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43225"/>
            <a:ext cx="6705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395028" cy="51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535080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4" y="4495800"/>
            <a:ext cx="6057900" cy="18317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Arrow Syntax</a:t>
            </a:r>
          </a:p>
        </p:txBody>
      </p:sp>
    </p:spTree>
    <p:extLst>
      <p:ext uri="{BB962C8B-B14F-4D97-AF65-F5344CB8AC3E}">
        <p14:creationId xmlns:p14="http://schemas.microsoft.com/office/powerpoint/2010/main" val="3885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are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86000"/>
            <a:ext cx="8620125" cy="25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Don’t Work In The Browser</a:t>
            </a:r>
          </a:p>
        </p:txBody>
      </p:sp>
      <p:pic>
        <p:nvPicPr>
          <p:cNvPr id="1026" name="Picture 2" descr="http://www.writeshop.org/images/villages/images/Village%20rules%20set%20in%20stone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6764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Syntax</a:t>
            </a:r>
          </a:p>
        </p:txBody>
      </p:sp>
      <p:pic>
        <p:nvPicPr>
          <p:cNvPr id="1028" name="Picture 4" descr="https://s-media-cache-ak0.pinimg.com/236x/e8/f0/52/e8f052f6ed1b1318af39e728945777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97968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5626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2823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3048000"/>
            <a:ext cx="6578885" cy="3195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5" y="1295400"/>
            <a:ext cx="7852507" cy="1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Changing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Standards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988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9" y="1143000"/>
            <a:ext cx="8239125" cy="153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6" y="3061081"/>
            <a:ext cx="5810250" cy="31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2286000"/>
            <a:ext cx="7700962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Library / Framework Authors?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to UMD?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Add</a:t>
            </a:r>
          </a:p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r>
              <a:rPr lang="en-US" sz="2000" dirty="0">
                <a:latin typeface="Tekton Pro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04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://vignette3.wikia.nocookie.net/assassinscreed/images/1/1a/Naval_battle!!_on_the_Maelstrom!!!_by_Max_Qin.jpg/revision/latest?cb=20120805213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4" y="1295400"/>
            <a:ext cx="80619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4" name="Picture 3" descr="Chinese new year: 23rd Janu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3581400" y="1905000"/>
            <a:ext cx="4953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ekton Pro" pitchFamily="34" charset="0"/>
              </a:rPr>
              <a:t>Scott Allen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scott@OdeToCode.com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@</a:t>
            </a:r>
            <a:r>
              <a:rPr lang="en-US" sz="2400" dirty="0" err="1">
                <a:latin typeface="Tekton Pro" pitchFamily="34" charset="0"/>
              </a:rPr>
              <a:t>OdeToCode</a:t>
            </a:r>
            <a:endParaRPr lang="en-US" sz="2400" dirty="0">
              <a:latin typeface="Tekton Pro" pitchFamily="34" charset="0"/>
            </a:endParaRP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http://pluralsight.com/</a:t>
            </a:r>
          </a:p>
        </p:txBody>
      </p:sp>
    </p:spTree>
    <p:extLst>
      <p:ext uri="{BB962C8B-B14F-4D97-AF65-F5344CB8AC3E}">
        <p14:creationId xmlns:p14="http://schemas.microsoft.com/office/powerpoint/2010/main" val="18819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99212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5719762" cy="15135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Return An Object Literal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6060281" y="15240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449029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62200"/>
            <a:ext cx="4700587" cy="37810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 bwMode="auto">
          <a:xfrm>
            <a:off x="1447800" y="22098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Lexical this Reference</a:t>
            </a:r>
          </a:p>
        </p:txBody>
      </p:sp>
    </p:spTree>
    <p:extLst>
      <p:ext uri="{BB962C8B-B14F-4D97-AF65-F5344CB8AC3E}">
        <p14:creationId xmlns:p14="http://schemas.microsoft.com/office/powerpoint/2010/main" val="25550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0761"/>
            <a:ext cx="4243387" cy="34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506560"/>
            <a:ext cx="3657600" cy="30534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Too Many Arrows</a:t>
            </a:r>
          </a:p>
        </p:txBody>
      </p:sp>
      <p:sp>
        <p:nvSpPr>
          <p:cNvPr id="8" name="Multiply 7"/>
          <p:cNvSpPr/>
          <p:nvPr/>
        </p:nvSpPr>
        <p:spPr bwMode="auto">
          <a:xfrm>
            <a:off x="6324600" y="46482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572375" cy="2856823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4876800" y="3409611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Cannot re-bind with bind, apply, or call</a:t>
            </a:r>
          </a:p>
        </p:txBody>
      </p:sp>
    </p:spTree>
    <p:extLst>
      <p:ext uri="{BB962C8B-B14F-4D97-AF65-F5344CB8AC3E}">
        <p14:creationId xmlns:p14="http://schemas.microsoft.com/office/powerpoint/2010/main" val="3766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Legacy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272"/>
            <a:ext cx="6734175" cy="196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1655"/>
            <a:ext cx="6705600" cy="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50807</TotalTime>
  <Words>705</Words>
  <Application>Microsoft Office PowerPoint</Application>
  <PresentationFormat>On-screen Show (4:3)</PresentationFormat>
  <Paragraphs>118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Yu Gothic UI Semibold</vt:lpstr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New Dragons in JavaScript   K. Scott Allen @OdeToCode</vt:lpstr>
      <vt:lpstr>PowerPoint Presentation</vt:lpstr>
      <vt:lpstr>PowerPoint Presentation</vt:lpstr>
      <vt:lpstr>Arrow Syntax</vt:lpstr>
      <vt:lpstr>Return An Object Literal</vt:lpstr>
      <vt:lpstr>Lexical this Reference</vt:lpstr>
      <vt:lpstr>Too Many Arrows</vt:lpstr>
      <vt:lpstr>Cannot re-bind with bind, apply, or call</vt:lpstr>
      <vt:lpstr>Careful with Legacy Libraries</vt:lpstr>
      <vt:lpstr>Also, no implicit arguments</vt:lpstr>
      <vt:lpstr>PowerPoint Presentation</vt:lpstr>
      <vt:lpstr>They Aren’t Reusable …</vt:lpstr>
      <vt:lpstr>… Unless You Wrap Them</vt:lpstr>
      <vt:lpstr>PowerPoint Presentation</vt:lpstr>
      <vt:lpstr>Destructuring</vt:lpstr>
      <vt:lpstr>Readable?</vt:lpstr>
      <vt:lpstr>Crazy Operators</vt:lpstr>
      <vt:lpstr>PowerPoint Presentation</vt:lpstr>
      <vt:lpstr>const means no more assignments</vt:lpstr>
      <vt:lpstr>PowerPoint Presentation</vt:lpstr>
      <vt:lpstr>Creating Arrays</vt:lpstr>
      <vt:lpstr>Sets Are Shallow</vt:lpstr>
      <vt:lpstr>Literal Notation For Map/Set? No</vt:lpstr>
      <vt:lpstr>PowerPoint Presentation</vt:lpstr>
      <vt:lpstr>Classes are Mostly Sugar</vt:lpstr>
      <vt:lpstr>Hoisting</vt:lpstr>
      <vt:lpstr>The TDZ</vt:lpstr>
      <vt:lpstr>Reflective Introspection</vt:lpstr>
      <vt:lpstr>Introspection Part II</vt:lpstr>
      <vt:lpstr>new is Required</vt:lpstr>
      <vt:lpstr>PowerPoint Presentation</vt:lpstr>
      <vt:lpstr>PowerPoint Presentation</vt:lpstr>
      <vt:lpstr>No More Strict IIFEs</vt:lpstr>
      <vt:lpstr>Exports</vt:lpstr>
      <vt:lpstr>Imports</vt:lpstr>
      <vt:lpstr>Immutable Bindings</vt:lpstr>
      <vt:lpstr>Bindings Are Live</vt:lpstr>
      <vt:lpstr>Default Value of this</vt:lpstr>
      <vt:lpstr>Import Everything</vt:lpstr>
      <vt:lpstr>Modules are static</vt:lpstr>
      <vt:lpstr>Modules Don’t Work In The Browser</vt:lpstr>
      <vt:lpstr>SystemJs</vt:lpstr>
      <vt:lpstr>Problems</vt:lpstr>
      <vt:lpstr>WebPack</vt:lpstr>
      <vt:lpstr>Problems</vt:lpstr>
      <vt:lpstr>What About Library / Framework Authors?</vt:lpstr>
      <vt:lpstr>Tooling</vt:lpstr>
      <vt:lpstr>The End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2012</cp:revision>
  <dcterms:created xsi:type="dcterms:W3CDTF">2007-12-27T20:50:38Z</dcterms:created>
  <dcterms:modified xsi:type="dcterms:W3CDTF">2017-02-24T10:05:47Z</dcterms:modified>
</cp:coreProperties>
</file>