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9" r:id="rId3"/>
    <p:sldId id="328" r:id="rId4"/>
    <p:sldId id="351" r:id="rId5"/>
    <p:sldId id="350" r:id="rId6"/>
    <p:sldId id="330" r:id="rId7"/>
    <p:sldId id="354" r:id="rId8"/>
    <p:sldId id="353" r:id="rId9"/>
    <p:sldId id="355" r:id="rId10"/>
    <p:sldId id="336" r:id="rId11"/>
    <p:sldId id="332" r:id="rId12"/>
    <p:sldId id="335" r:id="rId13"/>
    <p:sldId id="337" r:id="rId14"/>
    <p:sldId id="338" r:id="rId15"/>
    <p:sldId id="339" r:id="rId16"/>
    <p:sldId id="340" r:id="rId17"/>
    <p:sldId id="342" r:id="rId18"/>
    <p:sldId id="343" r:id="rId19"/>
    <p:sldId id="345" r:id="rId20"/>
    <p:sldId id="346" r:id="rId21"/>
    <p:sldId id="347" r:id="rId22"/>
    <p:sldId id="349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2981" autoAdjust="0"/>
  </p:normalViewPr>
  <p:slideViewPr>
    <p:cSldViewPr>
      <p:cViewPr varScale="1">
        <p:scale>
          <a:sx n="102" d="100"/>
          <a:sy n="102" d="100"/>
        </p:scale>
        <p:origin x="97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b="1" dirty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define a custom HTML element</a:t>
            </a:r>
          </a:p>
          <a:p>
            <a:pPr lvl="1"/>
            <a:r>
              <a:rPr lang="en-US" dirty="0"/>
              <a:t>Data + behavior +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19400"/>
            <a:ext cx="4724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1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Being Loaded?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22722" y="2077039"/>
            <a:ext cx="261908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polyfills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2722" y="3200400"/>
            <a:ext cx="25908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vendor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51002" y="4343400"/>
            <a:ext cx="25908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app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23122" y="2209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es6-shim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99522" y="2209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reflect-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metadata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301060" y="2207443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zonejs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23122" y="3341409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angular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99522" y="3352800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latin typeface="Tekton Pro" pitchFamily="34" charset="0"/>
              </a:rPr>
              <a:t>rx-js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23122" y="4419993"/>
            <a:ext cx="13716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my-code</a:t>
            </a:r>
          </a:p>
        </p:txBody>
      </p:sp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Directives extend HTML</a:t>
            </a:r>
          </a:p>
          <a:p>
            <a:pPr lvl="1"/>
            <a:r>
              <a:rPr lang="en-US" dirty="0"/>
              <a:t>Add behavior or change the appearance of the DOM</a:t>
            </a:r>
          </a:p>
          <a:p>
            <a:pPr lvl="1"/>
            <a:r>
              <a:rPr lang="en-US" dirty="0"/>
              <a:t>Angular compiles markup to process directives</a:t>
            </a:r>
          </a:p>
          <a:p>
            <a:r>
              <a:rPr lang="en-US" dirty="0"/>
              <a:t>You can build your own directives</a:t>
            </a:r>
          </a:p>
          <a:p>
            <a:pPr lvl="1"/>
            <a:r>
              <a:rPr lang="en-US" dirty="0"/>
              <a:t>In fact, this is encouraged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02985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 for presenting the model</a:t>
            </a:r>
          </a:p>
          <a:p>
            <a:pPr lvl="1"/>
            <a:r>
              <a:rPr lang="en-US" dirty="0"/>
              <a:t>Using directives and {{ interpolation }}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19400"/>
            <a:ext cx="5715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5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Old JavaScript (2015)</a:t>
            </a:r>
          </a:p>
          <a:p>
            <a:r>
              <a:rPr lang="en-US" dirty="0"/>
              <a:t>Component fields exposed for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295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No direct DOM manipulation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No serious model manipulation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@Component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properties</a:t>
            </a: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227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text using {{expressions}}</a:t>
            </a:r>
          </a:p>
          <a:p>
            <a:r>
              <a:rPr lang="en-US" dirty="0"/>
              <a:t>Set properties using [expressions]</a:t>
            </a:r>
          </a:p>
          <a:p>
            <a:r>
              <a:rPr lang="en-US" dirty="0"/>
              <a:t>Handle events using (expressions)</a:t>
            </a:r>
          </a:p>
          <a:p>
            <a:pPr lvl="1"/>
            <a:r>
              <a:rPr lang="en-US" dirty="0"/>
              <a:t>[] () deal with properties, not attributes</a:t>
            </a:r>
          </a:p>
          <a:p>
            <a:pPr lvl="1"/>
            <a:r>
              <a:rPr lang="en-US" dirty="0"/>
              <a:t>Expressions limit side effects and global scope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95700"/>
            <a:ext cx="60960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1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validation and dirty flags</a:t>
            </a:r>
          </a:p>
          <a:p>
            <a:r>
              <a:rPr lang="en-US" dirty="0"/>
              <a:t>Use </a:t>
            </a:r>
            <a:r>
              <a:rPr lang="en-US" dirty="0" err="1"/>
              <a:t>ngModel</a:t>
            </a:r>
            <a:r>
              <a:rPr lang="en-US" dirty="0"/>
              <a:t> in combination with:</a:t>
            </a:r>
          </a:p>
          <a:p>
            <a:pPr lvl="1"/>
            <a:r>
              <a:rPr lang="en-US" dirty="0" err="1"/>
              <a:t>ngSubmit</a:t>
            </a:r>
            <a:endParaRPr lang="en-US" dirty="0"/>
          </a:p>
          <a:p>
            <a:pPr lvl="1"/>
            <a:r>
              <a:rPr lang="en-US" dirty="0" err="1"/>
              <a:t>ngControl</a:t>
            </a:r>
            <a:endParaRPr lang="en-US" dirty="0"/>
          </a:p>
          <a:p>
            <a:pPr lvl="1"/>
            <a:r>
              <a:rPr lang="en-US" dirty="0" err="1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957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08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versus Unobtrusive 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is using JavaScript</a:t>
            </a:r>
          </a:p>
          <a:p>
            <a:r>
              <a:rPr lang="en-US" dirty="0"/>
              <a:t>Angular behaves the same across browsers</a:t>
            </a:r>
          </a:p>
          <a:p>
            <a:r>
              <a:rPr lang="en-US" dirty="0"/>
              <a:t>Expressions not evaluated in global scope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02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and Showing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  <a:p>
            <a:pPr lvl="1"/>
            <a:r>
              <a:rPr lang="en-US" dirty="0"/>
              <a:t>Use *</a:t>
            </a:r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/>
              <a:t>Bind to the hidden property</a:t>
            </a:r>
          </a:p>
          <a:p>
            <a:pPr lvl="1"/>
            <a:r>
              <a:rPr lang="en-US" dirty="0"/>
              <a:t>Bind to the </a:t>
            </a:r>
            <a:r>
              <a:rPr lang="en-US" dirty="0" err="1"/>
              <a:t>style.display</a:t>
            </a:r>
            <a:r>
              <a:rPr lang="en-US" dirty="0"/>
              <a:t>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" y="3200400"/>
            <a:ext cx="88878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53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in 2009 @ Google</a:t>
            </a:r>
          </a:p>
          <a:p>
            <a:r>
              <a:rPr lang="en-US" dirty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ngClass</a:t>
            </a:r>
            <a:r>
              <a:rPr lang="en-US" dirty="0"/>
              <a:t> directive </a:t>
            </a:r>
          </a:p>
          <a:p>
            <a:pPr lvl="1"/>
            <a:r>
              <a:rPr lang="en-US" dirty="0"/>
              <a:t>Adds class names for </a:t>
            </a:r>
            <a:r>
              <a:rPr lang="en-US" dirty="0" err="1"/>
              <a:t>truthy</a:t>
            </a:r>
            <a:r>
              <a:rPr lang="en-US" dirty="0"/>
              <a:t>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686050"/>
            <a:ext cx="6229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32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maps let you step through </a:t>
            </a:r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5553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3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Angular2 is an application framework</a:t>
            </a:r>
          </a:p>
          <a:p>
            <a:pPr lvl="1"/>
            <a:r>
              <a:rPr lang="en-US" dirty="0"/>
              <a:t>Similar to an MVVM design</a:t>
            </a:r>
          </a:p>
          <a:p>
            <a:r>
              <a:rPr lang="en-US" dirty="0"/>
              <a:t>Extensible, modular, testable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13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03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 Goals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Separation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of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Concerns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Testability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Extensibility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Looking</a:t>
            </a: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Off The 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2930881" cy="1432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1905000"/>
            <a:ext cx="2057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Our Code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13719" y="3924300"/>
            <a:ext cx="2057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Angular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2880672"/>
            <a:ext cx="1905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Compile &amp;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Package</a:t>
            </a:r>
          </a:p>
        </p:txBody>
      </p:sp>
      <p:pic>
        <p:nvPicPr>
          <p:cNvPr id="2052" name="Picture 4" descr="http://4.bp.blogspot.com/-o0xH5hk56_o/VkCNCunSFgI/AAAAAAAAAx4/1ucIz1UI8XQ/s1600/brows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99" y="2438400"/>
            <a:ext cx="3506144" cy="22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 bwMode="auto">
          <a:xfrm>
            <a:off x="2667000" y="2476500"/>
            <a:ext cx="381000" cy="105187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 flipV="1">
            <a:off x="2671119" y="3528372"/>
            <a:ext cx="376881" cy="96742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3"/>
          </p:cNvCxnSpPr>
          <p:nvPr/>
        </p:nvCxnSpPr>
        <p:spPr bwMode="auto">
          <a:xfrm>
            <a:off x="4953000" y="3528372"/>
            <a:ext cx="104938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05905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Helpers</a:t>
            </a:r>
          </a:p>
        </p:txBody>
      </p:sp>
      <p:pic>
        <p:nvPicPr>
          <p:cNvPr id="1028" name="Picture 4" descr="http://blog.teamtreehouse.com/wp-content/uploads/2014/01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2724150" cy="23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ngularclass.com/wp-content/uploads/2015/10/webpack-angular2-start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78682"/>
            <a:ext cx="3249055" cy="20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72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webpack.github.io/assets/what-is-webp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18" y="1930008"/>
            <a:ext cx="7062764" cy="353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Shell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95" y="2286000"/>
            <a:ext cx="780460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517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Initializes the Angular framework</a:t>
            </a:r>
          </a:p>
          <a:p>
            <a:pPr lvl="1"/>
            <a:r>
              <a:rPr lang="en-US" dirty="0"/>
              <a:t>Brings your application to life</a:t>
            </a:r>
          </a:p>
          <a:p>
            <a:pPr lvl="1"/>
            <a:r>
              <a:rPr lang="en-US" dirty="0"/>
              <a:t>You bootstrap a specific 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52800"/>
            <a:ext cx="7248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01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Organize large applications into modules of functionality</a:t>
            </a:r>
          </a:p>
          <a:p>
            <a:pPr lvl="1"/>
            <a:r>
              <a:rPr lang="en-US" dirty="0"/>
              <a:t>Module object tells Angular how to execute module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95600"/>
            <a:ext cx="6105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25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36327</TotalTime>
  <Words>300</Words>
  <Application>Microsoft Office PowerPoint</Application>
  <PresentationFormat>On-screen Show (4:3)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Angular 2 Goals</vt:lpstr>
      <vt:lpstr>Getting Off The Ground</vt:lpstr>
      <vt:lpstr>Getting Started Helpers</vt:lpstr>
      <vt:lpstr>What’s Happening</vt:lpstr>
      <vt:lpstr> Shell Page</vt:lpstr>
      <vt:lpstr>Bootstrapping</vt:lpstr>
      <vt:lpstr>Modules</vt:lpstr>
      <vt:lpstr>Components</vt:lpstr>
      <vt:lpstr>What’s Being Loaded?</vt:lpstr>
      <vt:lpstr>Directives</vt:lpstr>
      <vt:lpstr>Templates</vt:lpstr>
      <vt:lpstr>Models</vt:lpstr>
      <vt:lpstr>Essence</vt:lpstr>
      <vt:lpstr>Template Syntax</vt:lpstr>
      <vt:lpstr>Forms</vt:lpstr>
      <vt:lpstr>Angular versus Unobtrusive JavaScript</vt:lpstr>
      <vt:lpstr>Hiding and Showing</vt:lpstr>
      <vt:lpstr>Styles</vt:lpstr>
      <vt:lpstr>Debugging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1867</cp:revision>
  <dcterms:created xsi:type="dcterms:W3CDTF">2007-12-27T20:50:38Z</dcterms:created>
  <dcterms:modified xsi:type="dcterms:W3CDTF">2016-11-04T18:48:47Z</dcterms:modified>
</cp:coreProperties>
</file>