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43" r:id="rId3"/>
    <p:sldId id="335" r:id="rId4"/>
    <p:sldId id="334" r:id="rId5"/>
    <p:sldId id="336" r:id="rId6"/>
    <p:sldId id="337" r:id="rId7"/>
    <p:sldId id="338" r:id="rId8"/>
    <p:sldId id="339" r:id="rId9"/>
    <p:sldId id="341" r:id="rId10"/>
    <p:sldId id="340" r:id="rId11"/>
    <p:sldId id="342" r:id="rId12"/>
    <p:sldId id="344" r:id="rId13"/>
    <p:sldId id="346" r:id="rId14"/>
    <p:sldId id="345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3"/>
            <p14:sldId id="335"/>
            <p14:sldId id="334"/>
            <p14:sldId id="336"/>
            <p14:sldId id="337"/>
            <p14:sldId id="338"/>
            <p14:sldId id="339"/>
            <p14:sldId id="341"/>
            <p14:sldId id="340"/>
            <p14:sldId id="342"/>
            <p14:sldId id="344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21"/>
    <a:srgbClr val="5DB024"/>
    <a:srgbClr val="A4D289"/>
    <a:srgbClr val="D3D3A9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10" d="100"/>
          <a:sy n="110" d="100"/>
        </p:scale>
        <p:origin x="8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Middleware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The HTTP Pipeline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Pipelines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091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  <a:p>
            <a:r>
              <a:rPr lang="en-US" dirty="0"/>
              <a:t>Diagnostics</a:t>
            </a:r>
          </a:p>
          <a:p>
            <a:r>
              <a:rPr lang="en-US" dirty="0" err="1"/>
              <a:t>BrowserLink</a:t>
            </a:r>
            <a:endParaRPr lang="en-US" dirty="0"/>
          </a:p>
          <a:p>
            <a:r>
              <a:rPr lang="en-US" dirty="0" err="1"/>
              <a:t>ErrorHandler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419475"/>
            <a:ext cx="5153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20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Authentication providers</a:t>
            </a:r>
          </a:p>
          <a:p>
            <a:r>
              <a:rPr lang="en-US" dirty="0"/>
              <a:t>CORS</a:t>
            </a:r>
          </a:p>
          <a:p>
            <a:r>
              <a:rPr lang="en-US" dirty="0"/>
              <a:t>Session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581400"/>
            <a:ext cx="7458075" cy="18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191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is important</a:t>
            </a:r>
          </a:p>
          <a:p>
            <a:r>
              <a:rPr lang="en-US" dirty="0"/>
              <a:t>Be careful modifying the response after call to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71787"/>
            <a:ext cx="5000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333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 provides logic for HTTP processing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5410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Host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47800" y="4648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1905000"/>
            <a:ext cx="5943600" cy="24384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3581400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86000" y="2892065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86000" y="2220798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1" name="Up Arrow 10"/>
          <p:cNvSpPr/>
          <p:nvPr/>
        </p:nvSpPr>
        <p:spPr bwMode="auto">
          <a:xfrm>
            <a:off x="2290713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rot="10800000">
            <a:off x="6135278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9530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Host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41910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1447800"/>
            <a:ext cx="5943600" cy="24384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124200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38400" y="2434865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1763598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1" name="Up Arrow 10"/>
          <p:cNvSpPr/>
          <p:nvPr/>
        </p:nvSpPr>
        <p:spPr bwMode="auto">
          <a:xfrm>
            <a:off x="2443113" y="17635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rot="10800000">
            <a:off x="6287678" y="17635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642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searches for Startup as an entry point</a:t>
            </a:r>
          </a:p>
          <a:p>
            <a:r>
              <a:rPr lang="en-US" dirty="0"/>
              <a:t>Defines configuration, </a:t>
            </a:r>
            <a:r>
              <a:rPr lang="en-US" i="1" dirty="0"/>
              <a:t>middleware</a:t>
            </a:r>
            <a:r>
              <a:rPr lang="en-US" dirty="0"/>
              <a:t>, 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667000"/>
            <a:ext cx="7219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Injected to Configure method of Startup</a:t>
            </a:r>
          </a:p>
          <a:p>
            <a:r>
              <a:rPr lang="en-US" dirty="0"/>
              <a:t>Defines how to process HTTP requests</a:t>
            </a:r>
          </a:p>
          <a:p>
            <a:r>
              <a:rPr lang="en-US" dirty="0"/>
              <a:t>Optional parameters</a:t>
            </a:r>
          </a:p>
          <a:p>
            <a:pPr lvl="2"/>
            <a:r>
              <a:rPr lang="en-US" dirty="0" err="1"/>
              <a:t>IHostingEnvironment</a:t>
            </a:r>
            <a:endParaRPr lang="en-US" dirty="0"/>
          </a:p>
          <a:p>
            <a:pPr lvl="2"/>
            <a:r>
              <a:rPr lang="en-US" dirty="0" err="1"/>
              <a:t>ILoggerFactory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6600"/>
            <a:ext cx="6905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and run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No access to more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dirty="0" err="1"/>
              <a:t>ReqeustDelegate</a:t>
            </a:r>
            <a:endParaRPr lang="en-US" dirty="0"/>
          </a:p>
          <a:p>
            <a:r>
              <a:rPr lang="en-US" dirty="0"/>
              <a:t>Return a </a:t>
            </a:r>
            <a:r>
              <a:rPr lang="en-US" dirty="0" err="1"/>
              <a:t>RequestDelegate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167062"/>
            <a:ext cx="6419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Encapsulate middleware in a class</a:t>
            </a:r>
          </a:p>
          <a:p>
            <a:r>
              <a:rPr lang="en-US" dirty="0"/>
              <a:t>Requires constructor and Invoke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1762"/>
            <a:ext cx="5457825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002319"/>
            <a:ext cx="5219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 is to create custom options and Use methods.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943225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14405</TotalTime>
  <Words>142</Words>
  <Application>Microsoft Office PowerPoint</Application>
  <PresentationFormat>On-screen Show (4:3)</PresentationFormat>
  <Paragraphs>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Middleware</vt:lpstr>
      <vt:lpstr>Middleware</vt:lpstr>
      <vt:lpstr>Startup Class</vt:lpstr>
      <vt:lpstr>Configure</vt:lpstr>
      <vt:lpstr>IApplicationBuilder</vt:lpstr>
      <vt:lpstr>app.Run</vt:lpstr>
      <vt:lpstr>app.Use</vt:lpstr>
      <vt:lpstr>app.UseMiddleware</vt:lpstr>
      <vt:lpstr>Custom Middleware</vt:lpstr>
      <vt:lpstr>Middleware Pipelines</vt:lpstr>
      <vt:lpstr>Common Middleware</vt:lpstr>
      <vt:lpstr>Other Middleware</vt:lpstr>
      <vt:lpstr>Tips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1059</cp:revision>
  <dcterms:created xsi:type="dcterms:W3CDTF">2007-12-27T20:50:38Z</dcterms:created>
  <dcterms:modified xsi:type="dcterms:W3CDTF">2018-03-08T16:42:54Z</dcterms:modified>
</cp:coreProperties>
</file>