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30" r:id="rId3"/>
    <p:sldId id="332" r:id="rId4"/>
    <p:sldId id="333" r:id="rId5"/>
    <p:sldId id="334" r:id="rId6"/>
    <p:sldId id="335" r:id="rId7"/>
    <p:sldId id="340" r:id="rId8"/>
    <p:sldId id="336" r:id="rId9"/>
    <p:sldId id="337" r:id="rId10"/>
    <p:sldId id="338" r:id="rId11"/>
    <p:sldId id="339" r:id="rId12"/>
    <p:sldId id="341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32"/>
            <p14:sldId id="333"/>
            <p14:sldId id="334"/>
            <p14:sldId id="335"/>
            <p14:sldId id="340"/>
            <p14:sldId id="336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 and 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JSON and Injection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Single, simple container out of the box</a:t>
            </a:r>
          </a:p>
          <a:p>
            <a:r>
              <a:rPr lang="en-US" dirty="0"/>
              <a:t>DI all the way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6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for </a:t>
            </a:r>
            <a:r>
              <a:rPr lang="en-US" dirty="0" err="1"/>
              <a:t>systemwide</a:t>
            </a:r>
            <a:r>
              <a:rPr lang="en-US" dirty="0"/>
              <a:t> container</a:t>
            </a:r>
          </a:p>
          <a:p>
            <a:r>
              <a:rPr lang="en-US" dirty="0"/>
              <a:t>Implementation supports lifestyles: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Transient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Scoped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91000"/>
            <a:ext cx="843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53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DI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971800"/>
            <a:ext cx="8448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in </a:t>
            </a:r>
            <a:r>
              <a:rPr lang="en-US" dirty="0" err="1"/>
              <a:t>csproj</a:t>
            </a:r>
            <a:r>
              <a:rPr lang="en-US" dirty="0"/>
              <a:t>	</a:t>
            </a:r>
          </a:p>
          <a:p>
            <a:r>
              <a:rPr lang="en-US" dirty="0"/>
              <a:t>Only top level dependencies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E39AF-02B5-4392-86FA-3C6EBBA4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8229600" cy="21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07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Configuration class in Startup</a:t>
            </a:r>
          </a:p>
          <a:p>
            <a:r>
              <a:rPr lang="en-US" dirty="0"/>
              <a:t>Add sources via extension methods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INI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48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705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Configuration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In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err="1"/>
              <a:t>IOption</a:t>
            </a:r>
            <a:r>
              <a:rPr lang="en-US" dirty="0"/>
              <a:t>&lt;T&gt; instances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505200"/>
            <a:ext cx="7277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31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15840</TotalTime>
  <Words>142</Words>
  <Application>Microsoft Office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Configuration and Services</vt:lpstr>
      <vt:lpstr>Dependencies</vt:lpstr>
      <vt:lpstr>Runtime Configuration</vt:lpstr>
      <vt:lpstr>Configuration Is Key =&gt; Value</vt:lpstr>
      <vt:lpstr>Configuration Override</vt:lpstr>
      <vt:lpstr>Using the Environment</vt:lpstr>
      <vt:lpstr>User Secrets</vt:lpstr>
      <vt:lpstr>Configuration In The Application</vt:lpstr>
      <vt:lpstr>Custom Configuration Providers</vt:lpstr>
      <vt:lpstr>Dependency Injection</vt:lpstr>
      <vt:lpstr>IServiceProvider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1076</cp:revision>
  <dcterms:created xsi:type="dcterms:W3CDTF">2007-12-27T20:50:38Z</dcterms:created>
  <dcterms:modified xsi:type="dcterms:W3CDTF">2018-03-08T16:45:49Z</dcterms:modified>
</cp:coreProperties>
</file>