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29" r:id="rId4"/>
    <p:sldId id="331" r:id="rId5"/>
    <p:sldId id="333" r:id="rId6"/>
    <p:sldId id="332" r:id="rId7"/>
    <p:sldId id="334" r:id="rId8"/>
    <p:sldId id="335" r:id="rId9"/>
    <p:sldId id="341" r:id="rId10"/>
    <p:sldId id="336" r:id="rId11"/>
    <p:sldId id="337" r:id="rId12"/>
    <p:sldId id="338" r:id="rId13"/>
    <p:sldId id="339" r:id="rId14"/>
    <p:sldId id="351" r:id="rId15"/>
    <p:sldId id="340" r:id="rId16"/>
    <p:sldId id="345" r:id="rId17"/>
    <p:sldId id="342" r:id="rId18"/>
    <p:sldId id="343" r:id="rId19"/>
    <p:sldId id="344" r:id="rId20"/>
    <p:sldId id="346" r:id="rId21"/>
    <p:sldId id="347" r:id="rId22"/>
    <p:sldId id="349" r:id="rId23"/>
    <p:sldId id="350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90" d="100"/>
          <a:sy n="90" d="100"/>
        </p:scale>
        <p:origin x="8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Templates</a:t>
            </a:r>
          </a:p>
          <a:p>
            <a:pPr defTabSz="914400" eaLnBrk="1" hangingPunct="1"/>
            <a:r>
              <a:rPr lang="en-US" dirty="0" smtClean="0"/>
              <a:t>{{ binding }}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( ) or </a:t>
            </a:r>
            <a:r>
              <a:rPr lang="en-US" i="1" dirty="0" smtClean="0"/>
              <a:t>on with any DOM event</a:t>
            </a:r>
          </a:p>
          <a:p>
            <a:r>
              <a:rPr lang="en-US" dirty="0" smtClean="0"/>
              <a:t>No special directives needed for new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791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2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DOM event information to event handler</a:t>
            </a:r>
          </a:p>
          <a:p>
            <a:r>
              <a:rPr lang="en-US" dirty="0" smtClean="0"/>
              <a:t>Directives can also emit events (more later)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49244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386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92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DOM events bubble upwards</a:t>
            </a:r>
          </a:p>
          <a:p>
            <a:pPr lvl="1"/>
            <a:r>
              <a:rPr lang="en-US" dirty="0" smtClean="0"/>
              <a:t>Return false or use event API to stop bubbling</a:t>
            </a:r>
          </a:p>
          <a:p>
            <a:r>
              <a:rPr lang="en-US" dirty="0" smtClean="0"/>
              <a:t>Event delegation more efficient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48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2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[( )] with </a:t>
            </a:r>
            <a:r>
              <a:rPr lang="en-US" dirty="0" err="1" smtClean="0"/>
              <a:t>ngModel</a:t>
            </a:r>
            <a:r>
              <a:rPr lang="en-US" dirty="0" smtClean="0"/>
              <a:t> to synchronize an input with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2526"/>
            <a:ext cx="615315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09950"/>
            <a:ext cx="65055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71305"/>
            <a:ext cx="5791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6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Built-in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binding syntax doesn’t require as many low level directives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ngMouseOver</a:t>
            </a:r>
            <a:r>
              <a:rPr lang="en-US" dirty="0" smtClean="0"/>
              <a:t> and </a:t>
            </a:r>
            <a:r>
              <a:rPr lang="en-US" dirty="0" err="1" smtClean="0"/>
              <a:t>ngClick</a:t>
            </a:r>
            <a:r>
              <a:rPr lang="en-US" dirty="0" smtClean="0"/>
              <a:t>, for example</a:t>
            </a:r>
          </a:p>
          <a:p>
            <a:r>
              <a:rPr lang="en-US" dirty="0" smtClean="0"/>
              <a:t>Ng2 directives are helpers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gClass</a:t>
            </a:r>
            <a:r>
              <a:rPr lang="en-US" dirty="0" smtClean="0"/>
              <a:t>, for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482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4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or remove element from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8344"/>
            <a:ext cx="5419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12260"/>
            <a:ext cx="7067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24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Things Work - &lt;template&gt;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Defined in HTML5 specification</a:t>
            </a:r>
          </a:p>
          <a:p>
            <a:r>
              <a:rPr lang="en-US" dirty="0" smtClean="0"/>
              <a:t>Holds HTML fragments</a:t>
            </a:r>
          </a:p>
          <a:p>
            <a:pPr lvl="1"/>
            <a:r>
              <a:rPr lang="en-US" dirty="0" smtClean="0"/>
              <a:t>Browser will not render fragments</a:t>
            </a:r>
          </a:p>
          <a:p>
            <a:pPr lvl="1"/>
            <a:r>
              <a:rPr lang="en-US" dirty="0" smtClean="0"/>
              <a:t>Fragments are managed by scripts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425767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3521319"/>
            <a:ext cx="54768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367337"/>
            <a:ext cx="5419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64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switch statement for DOM manipulation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723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15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 over a collection to clone a template once for each item</a:t>
            </a:r>
          </a:p>
          <a:p>
            <a:pPr lvl="1"/>
            <a:r>
              <a:rPr lang="en-US" dirty="0" smtClean="0"/>
              <a:t>Provides index, last, even, odd for aliasing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95575"/>
            <a:ext cx="65532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52950"/>
            <a:ext cx="7677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6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creates a local template variable</a:t>
            </a:r>
          </a:p>
          <a:p>
            <a:pPr lvl="1"/>
            <a:r>
              <a:rPr lang="en-US" dirty="0" smtClean="0"/>
              <a:t>Usable from siblings and children</a:t>
            </a:r>
          </a:p>
          <a:p>
            <a:r>
              <a:rPr lang="en-US" dirty="0" smtClean="0"/>
              <a:t>Directive sets the variable</a:t>
            </a:r>
          </a:p>
          <a:p>
            <a:r>
              <a:rPr lang="en-US" dirty="0" smtClean="0"/>
              <a:t>Or, variable refers to the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3200400"/>
            <a:ext cx="65532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41277"/>
            <a:ext cx="5857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9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smtClean="0"/>
              <a:t>Components</a:t>
            </a:r>
          </a:p>
          <a:p>
            <a:pPr lvl="1"/>
            <a:r>
              <a:rPr lang="en-US" kern="0" smtClean="0"/>
              <a:t>No direct DOM manipulation</a:t>
            </a:r>
          </a:p>
          <a:p>
            <a:r>
              <a:rPr lang="en-US" kern="0" smtClean="0"/>
              <a:t>Templates</a:t>
            </a:r>
          </a:p>
          <a:p>
            <a:pPr lvl="1"/>
            <a:r>
              <a:rPr lang="en-US" kern="0" smtClean="0"/>
              <a:t>No serious model manipulation</a:t>
            </a:r>
            <a:endParaRPr lang="en-US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1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(Elvis)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dereferencing null and undefined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6104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114550"/>
            <a:ext cx="478155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819650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6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format a model value for 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39757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97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PipeTransform</a:t>
            </a:r>
            <a:r>
              <a:rPr lang="en-US" dirty="0" smtClean="0"/>
              <a:t> and use @Pipe decorator</a:t>
            </a:r>
          </a:p>
          <a:p>
            <a:r>
              <a:rPr lang="en-US" dirty="0" smtClean="0"/>
              <a:t>Register pipe at component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52578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550735"/>
            <a:ext cx="4410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2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876800" cy="4495800"/>
          </a:xfrm>
        </p:spPr>
        <p:txBody>
          <a:bodyPr/>
          <a:lstStyle/>
          <a:p>
            <a:r>
              <a:rPr lang="en-US" dirty="0" smtClean="0"/>
              <a:t>Templates present the component model</a:t>
            </a:r>
          </a:p>
          <a:p>
            <a:pPr lvl="1"/>
            <a:r>
              <a:rPr lang="en-US" dirty="0" smtClean="0"/>
              <a:t>Data flows to the template</a:t>
            </a:r>
          </a:p>
          <a:p>
            <a:pPr lvl="1"/>
            <a:r>
              <a:rPr lang="en-US" dirty="0" smtClean="0"/>
              <a:t>Events flow to the component</a:t>
            </a:r>
          </a:p>
          <a:p>
            <a:r>
              <a:rPr lang="en-US" dirty="0" smtClean="0"/>
              <a:t>Directives are the underlying </a:t>
            </a:r>
            <a:r>
              <a:rPr lang="en-US" smtClean="0"/>
              <a:t>building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1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 evaluated against parent component</a:t>
            </a:r>
          </a:p>
          <a:p>
            <a:pPr lvl="1"/>
            <a:r>
              <a:rPr lang="en-US" dirty="0" smtClean="0"/>
              <a:t>No access to global scope</a:t>
            </a:r>
          </a:p>
          <a:p>
            <a:pPr lvl="1"/>
            <a:r>
              <a:rPr lang="en-US" dirty="0" smtClean="0"/>
              <a:t>Somewhat forgiving (errors logged to console)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36099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95800"/>
            <a:ext cx="46767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8" y="5457825"/>
            <a:ext cx="6648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literals and array literals are allowed</a:t>
            </a:r>
          </a:p>
          <a:p>
            <a:r>
              <a:rPr lang="en-US" dirty="0" smtClean="0"/>
              <a:t>Statements only allowed for events</a:t>
            </a:r>
          </a:p>
          <a:p>
            <a:r>
              <a:rPr lang="en-US" dirty="0" smtClean="0"/>
              <a:t>No keywords (</a:t>
            </a:r>
            <a:r>
              <a:rPr lang="en-US" i="1" dirty="0" smtClean="0"/>
              <a:t>new</a:t>
            </a:r>
            <a:r>
              <a:rPr lang="en-US" dirty="0" smtClean="0"/>
              <a:t>,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class</a:t>
            </a:r>
            <a:r>
              <a:rPr lang="en-US" dirty="0" smtClean="0"/>
              <a:t>, </a:t>
            </a:r>
            <a:r>
              <a:rPr lang="en-US" i="1" dirty="0" smtClean="0"/>
              <a:t>function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Angular uses a parser to understand expressions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581400"/>
            <a:ext cx="75247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90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Property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3733800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Attribute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4315" y="3732551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Two Way Binding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929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 ] or bind are property bindings</a:t>
            </a:r>
          </a:p>
          <a:p>
            <a:pPr lvl="1"/>
            <a:r>
              <a:rPr lang="en-US" dirty="0" smtClean="0"/>
              <a:t>Binding to </a:t>
            </a:r>
            <a:r>
              <a:rPr lang="en-US" b="1" dirty="0" smtClean="0"/>
              <a:t>properties</a:t>
            </a:r>
            <a:r>
              <a:rPr lang="en-US" dirty="0" smtClean="0"/>
              <a:t> not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Also works with custom components and directives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46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61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attributes are backed by a property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ria-* attributes, for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105150"/>
            <a:ext cx="7877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71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Style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ngClass</a:t>
            </a:r>
            <a:r>
              <a:rPr lang="en-US" dirty="0" smtClean="0"/>
              <a:t> and </a:t>
            </a:r>
            <a:r>
              <a:rPr lang="en-US" dirty="0" err="1" smtClean="0"/>
              <a:t>ngStyle</a:t>
            </a:r>
            <a:endParaRPr lang="en-US" dirty="0" smtClean="0"/>
          </a:p>
          <a:p>
            <a:pPr lvl="1"/>
            <a:r>
              <a:rPr lang="en-US" dirty="0" smtClean="0"/>
              <a:t>Special directives for special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938462"/>
            <a:ext cx="6829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6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 versus </a:t>
            </a:r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approaches for binding classes and styles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624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0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39598</TotalTime>
  <Words>401</Words>
  <Application>Microsoft Office PowerPoint</Application>
  <PresentationFormat>On-screen Show (4:3)</PresentationFormat>
  <Paragraphs>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The Role of Templates</vt:lpstr>
      <vt:lpstr>Interpolation</vt:lpstr>
      <vt:lpstr>Template Expressions</vt:lpstr>
      <vt:lpstr>Binding Overview</vt:lpstr>
      <vt:lpstr>Property Binding</vt:lpstr>
      <vt:lpstr>Attribute Binding</vt:lpstr>
      <vt:lpstr>Class and Style Binding</vt:lpstr>
      <vt:lpstr>Class Binding versus NgClass</vt:lpstr>
      <vt:lpstr>Event Binding</vt:lpstr>
      <vt:lpstr>$event</vt:lpstr>
      <vt:lpstr>Event Bubbling</vt:lpstr>
      <vt:lpstr>Two Way Binding</vt:lpstr>
      <vt:lpstr>Using Built-in Directives</vt:lpstr>
      <vt:lpstr>NgIf</vt:lpstr>
      <vt:lpstr>How Things Work - &lt;template&gt;</vt:lpstr>
      <vt:lpstr>NgSwitch</vt:lpstr>
      <vt:lpstr>NgFor</vt:lpstr>
      <vt:lpstr>Template Variables</vt:lpstr>
      <vt:lpstr>Null Conditional (Elvis) Operators</vt:lpstr>
      <vt:lpstr>Pipes</vt:lpstr>
      <vt:lpstr>Custom Pipes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1939</cp:revision>
  <dcterms:created xsi:type="dcterms:W3CDTF">2007-12-27T20:50:38Z</dcterms:created>
  <dcterms:modified xsi:type="dcterms:W3CDTF">2015-12-28T15:09:16Z</dcterms:modified>
</cp:coreProperties>
</file>