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0"/>
  </p:notesMasterIdLst>
  <p:handoutMasterIdLst>
    <p:handoutMasterId r:id="rId11"/>
  </p:handoutMasterIdLst>
  <p:sldIdLst>
    <p:sldId id="327" r:id="rId2"/>
    <p:sldId id="329" r:id="rId3"/>
    <p:sldId id="328" r:id="rId4"/>
    <p:sldId id="330" r:id="rId5"/>
    <p:sldId id="331" r:id="rId6"/>
    <p:sldId id="332" r:id="rId7"/>
    <p:sldId id="333" r:id="rId8"/>
    <p:sldId id="334" r:id="rId9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8" autoAdjust="0"/>
    <p:restoredTop sz="92981" autoAdjust="0"/>
  </p:normalViewPr>
  <p:slideViewPr>
    <p:cSldViewPr>
      <p:cViewPr>
        <p:scale>
          <a:sx n="92" d="100"/>
          <a:sy n="92" d="100"/>
        </p:scale>
        <p:origin x="75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An Introduction To Angular 2</a:t>
            </a:r>
          </a:p>
        </p:txBody>
      </p:sp>
      <p:pic>
        <p:nvPicPr>
          <p:cNvPr id="1028" name="Picture 4" descr="https://angular.io/resources/images/logos/standard/logo-na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641600"/>
            <a:ext cx="2576075" cy="68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Started in 2009 @ Google</a:t>
            </a:r>
          </a:p>
          <a:p>
            <a:r>
              <a:rPr lang="en-US" dirty="0" smtClean="0"/>
              <a:t>Built from experience with large web applications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12" y="3225797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oogle.com/enterprise/apps/images/homepage/gafb_masth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600" y="4114799"/>
            <a:ext cx="622935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223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and Goals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219200" y="1676400"/>
            <a:ext cx="3048000" cy="1752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Separate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Concerns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800600" y="1676400"/>
            <a:ext cx="3048000" cy="1752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Testability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219200" y="3810000"/>
            <a:ext cx="3048000" cy="1752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Extensibility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800600" y="3886200"/>
            <a:ext cx="3048000" cy="1752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Forward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Looking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1439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&amp; Languages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71296"/>
            <a:ext cx="2540131" cy="1759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695700"/>
            <a:ext cx="3073016" cy="3073016"/>
          </a:xfrm>
          <a:prstGeom prst="rect">
            <a:avLst/>
          </a:prstGeom>
        </p:spPr>
      </p:pic>
      <p:pic>
        <p:nvPicPr>
          <p:cNvPr id="2064" name="Picture 16" descr="https://raw.githubusercontent.com/gulpjs/artwork/master/gulp-2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358" y="2286000"/>
            <a:ext cx="1085850" cy="242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4953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</a:t>
            </a:r>
            <a:r>
              <a:rPr lang="en-US" smtClean="0"/>
              <a:t>: Packages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ngular 2 – the framework</a:t>
            </a:r>
          </a:p>
          <a:p>
            <a:r>
              <a:rPr lang="en-US" dirty="0"/>
              <a:t>t</a:t>
            </a:r>
            <a:r>
              <a:rPr lang="en-US" dirty="0" smtClean="0"/>
              <a:t>ypescript – the language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ystemjs</a:t>
            </a:r>
            <a:r>
              <a:rPr lang="en-US" dirty="0" smtClean="0"/>
              <a:t>  - the module loader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90600" y="3093720"/>
            <a:ext cx="7010400" cy="9448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l"/>
            <a:r>
              <a:rPr lang="en-US" sz="2000" dirty="0" err="1" smtClean="0">
                <a:latin typeface="Consolas" panose="020B0609020204030204" pitchFamily="49" charset="0"/>
              </a:rPr>
              <a:t>npm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init</a:t>
            </a:r>
            <a:r>
              <a:rPr lang="en-US" sz="2000" dirty="0" smtClean="0">
                <a:latin typeface="Consolas" panose="020B0609020204030204" pitchFamily="49" charset="0"/>
              </a:rPr>
              <a:t> –y</a:t>
            </a:r>
          </a:p>
          <a:p>
            <a:pPr algn="l"/>
            <a:r>
              <a:rPr lang="en-US" sz="2000" dirty="0" err="1" smtClean="0">
                <a:latin typeface="Consolas" panose="020B0609020204030204" pitchFamily="49" charset="0"/>
              </a:rPr>
              <a:t>npm</a:t>
            </a:r>
            <a:r>
              <a:rPr lang="en-US" sz="2000" dirty="0" smtClean="0">
                <a:latin typeface="Consolas" panose="020B0609020204030204" pitchFamily="49" charset="0"/>
              </a:rPr>
              <a:t> install angular2 typescript </a:t>
            </a:r>
            <a:r>
              <a:rPr lang="en-US" sz="2000" dirty="0" err="1" smtClean="0">
                <a:latin typeface="Consolas" panose="020B0609020204030204" pitchFamily="49" charset="0"/>
              </a:rPr>
              <a:t>systemjs</a:t>
            </a:r>
            <a:r>
              <a:rPr lang="en-US" sz="2000" dirty="0" smtClean="0">
                <a:latin typeface="Consolas" panose="020B0609020204030204" pitchFamily="49" charset="0"/>
              </a:rPr>
              <a:t> --save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0295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Shell Page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66800"/>
            <a:ext cx="8476939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499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First 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1400175"/>
            <a:ext cx="87915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45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521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B0000"/>
      </a:accent1>
      <a:accent2>
        <a:srgbClr val="EBEBC2"/>
      </a:accent2>
      <a:accent3>
        <a:srgbClr val="D3C7C7"/>
      </a:accent3>
      <a:accent4>
        <a:srgbClr val="D8D8D8"/>
      </a:accent4>
      <a:accent5>
        <a:srgbClr val="A5A5A5"/>
      </a:accent5>
      <a:accent6>
        <a:srgbClr val="007700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26230</TotalTime>
  <Words>70</Words>
  <Application>Microsoft Office PowerPoint</Application>
  <PresentationFormat>On-screen Show (4:3)</PresentationFormat>
  <Paragraphs>21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PowerPoint Presentation</vt:lpstr>
      <vt:lpstr>History</vt:lpstr>
      <vt:lpstr>Concepts and Goals</vt:lpstr>
      <vt:lpstr>Tools &amp; Languages</vt:lpstr>
      <vt:lpstr>Getting Started : Packages</vt:lpstr>
      <vt:lpstr>Getting Started: Shell Page</vt:lpstr>
      <vt:lpstr>Getting Started: First Script</vt:lpstr>
      <vt:lpstr>PowerPoint Presentation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1830</cp:revision>
  <dcterms:created xsi:type="dcterms:W3CDTF">2007-12-27T20:50:38Z</dcterms:created>
  <dcterms:modified xsi:type="dcterms:W3CDTF">2015-12-14T12:37:21Z</dcterms:modified>
</cp:coreProperties>
</file>