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32" r:id="rId3"/>
    <p:sldId id="329" r:id="rId4"/>
    <p:sldId id="328" r:id="rId5"/>
    <p:sldId id="330" r:id="rId6"/>
    <p:sldId id="331" r:id="rId7"/>
    <p:sldId id="333" r:id="rId8"/>
    <p:sldId id="335" r:id="rId9"/>
    <p:sldId id="334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29"/>
            <p14:sldId id="328"/>
            <p14:sldId id="330"/>
            <p14:sldId id="331"/>
            <p14:sldId id="333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 smtClean="0"/>
              <a:t>ASP.NET 5 Security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Return of Middleware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Claims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Identities are based on claims throughout .NET framework</a:t>
            </a:r>
          </a:p>
          <a:p>
            <a:r>
              <a:rPr lang="en-US" dirty="0" smtClean="0"/>
              <a:t>Claims are simple key-value pairs</a:t>
            </a:r>
          </a:p>
          <a:p>
            <a:pPr lvl="1"/>
            <a:r>
              <a:rPr lang="en-US" dirty="0" smtClean="0"/>
              <a:t>Scott is an admin</a:t>
            </a:r>
          </a:p>
          <a:p>
            <a:pPr lvl="1"/>
            <a:r>
              <a:rPr lang="en-US" dirty="0" smtClean="0"/>
              <a:t>Scott’s email is </a:t>
            </a:r>
            <a:r>
              <a:rPr lang="en-US" dirty="0" smtClean="0">
                <a:hlinkClick r:id="rId2"/>
              </a:rPr>
              <a:t>scott@OdeToCode.com</a:t>
            </a:r>
            <a:endParaRPr lang="en-US" dirty="0" smtClean="0"/>
          </a:p>
          <a:p>
            <a:r>
              <a:rPr lang="en-US" dirty="0" err="1" smtClean="0"/>
              <a:t>ClaimsIdentity</a:t>
            </a:r>
            <a:r>
              <a:rPr lang="en-US" dirty="0" smtClean="0"/>
              <a:t> is a collection of claims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err="1" smtClean="0"/>
              <a:t>ClaimsIdentity</a:t>
            </a:r>
            <a:endParaRPr lang="en-US" dirty="0" smtClean="0"/>
          </a:p>
          <a:p>
            <a:r>
              <a:rPr lang="en-US" dirty="0" smtClean="0"/>
              <a:t>User property available in controllers and 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362200"/>
            <a:ext cx="8982075" cy="213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Microsoft, Google, Facebook, Twitter, LinkedIn</a:t>
            </a:r>
          </a:p>
          <a:p>
            <a:r>
              <a:rPr lang="en-US" dirty="0" smtClean="0"/>
              <a:t>All supported via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29562" cy="232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72112"/>
            <a:ext cx="36385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989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/ </a:t>
            </a:r>
            <a:r>
              <a:rPr lang="en-US" dirty="0" err="1" smtClean="0"/>
              <a:t>SignOut</a:t>
            </a:r>
            <a:endParaRPr lang="en-US" dirty="0" smtClean="0"/>
          </a:p>
          <a:p>
            <a:pPr lvl="1"/>
            <a:r>
              <a:rPr lang="en-US" dirty="0" smtClean="0"/>
              <a:t>Sets cookie</a:t>
            </a:r>
          </a:p>
          <a:p>
            <a:r>
              <a:rPr lang="en-US" dirty="0" smtClean="0"/>
              <a:t>Challenge</a:t>
            </a:r>
          </a:p>
          <a:p>
            <a:r>
              <a:rPr lang="en-US" dirty="0" smtClean="0"/>
              <a:t>Authenticate</a:t>
            </a:r>
          </a:p>
          <a:p>
            <a:r>
              <a:rPr lang="en-US" dirty="0" err="1" smtClean="0"/>
              <a:t>GetAuthenticationSchemes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5391150" cy="2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3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protect controllers, actions</a:t>
            </a:r>
          </a:p>
          <a:p>
            <a:r>
              <a:rPr lang="en-US" dirty="0" smtClean="0"/>
              <a:t>Use [</a:t>
            </a:r>
            <a:r>
              <a:rPr lang="en-US" dirty="0" err="1" smtClean="0"/>
              <a:t>AllowAnonymous</a:t>
            </a:r>
            <a:r>
              <a:rPr lang="en-US" dirty="0" smtClean="0"/>
              <a:t>] to be explicit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on top of cookie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in </a:t>
            </a:r>
            <a:r>
              <a:rPr lang="en-US" dirty="0" err="1" smtClean="0"/>
              <a:t>Microsoft.AspNet.Cors</a:t>
            </a:r>
            <a:endParaRPr lang="en-US" dirty="0" smtClean="0"/>
          </a:p>
          <a:p>
            <a:r>
              <a:rPr lang="en-US" dirty="0" smtClean="0"/>
              <a:t>Use CORS middleware for global settings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EnableCors</a:t>
            </a:r>
            <a:r>
              <a:rPr lang="en-US" dirty="0" smtClean="0"/>
              <a:t>] attribute works on controllers </a:t>
            </a:r>
            <a:r>
              <a:rPr lang="en-US" smtClean="0"/>
              <a:t>and 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448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key abstractions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ClaimsPrincipal</a:t>
            </a:r>
            <a:endParaRPr lang="en-US" dirty="0" smtClean="0"/>
          </a:p>
          <a:p>
            <a:pPr lvl="1"/>
            <a:r>
              <a:rPr lang="en-US" dirty="0" err="1" smtClean="0"/>
              <a:t>AuthenticationManager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20589</TotalTime>
  <Words>129</Words>
  <Application>Microsoft Office PowerPoint</Application>
  <PresentationFormat>On-screen Show (4:3)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5 Security</vt:lpstr>
      <vt:lpstr>It’s All About Claims</vt:lpstr>
      <vt:lpstr>ClaimsPrincipal</vt:lpstr>
      <vt:lpstr>OAuth</vt:lpstr>
      <vt:lpstr>Authentication Manager</vt:lpstr>
      <vt:lpstr>Authorize Attribute</vt:lpstr>
      <vt:lpstr>ASP.NET Identity</vt:lpstr>
      <vt:lpstr>CORS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1118</cp:revision>
  <dcterms:created xsi:type="dcterms:W3CDTF">2007-12-27T20:50:38Z</dcterms:created>
  <dcterms:modified xsi:type="dcterms:W3CDTF">2015-09-12T21:55:52Z</dcterms:modified>
</cp:coreProperties>
</file>