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49" r:id="rId3"/>
    <p:sldId id="346" r:id="rId4"/>
    <p:sldId id="347" r:id="rId5"/>
    <p:sldId id="348" r:id="rId6"/>
    <p:sldId id="351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4" r:id="rId16"/>
    <p:sldId id="359" r:id="rId17"/>
    <p:sldId id="365" r:id="rId18"/>
    <p:sldId id="361" r:id="rId19"/>
    <p:sldId id="362" r:id="rId20"/>
    <p:sldId id="360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87" d="100"/>
          <a:sy n="87" d="100"/>
        </p:scale>
        <p:origin x="14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Node Tools For Front End Developers</a:t>
            </a:r>
          </a:p>
        </p:txBody>
      </p:sp>
      <p:pic>
        <p:nvPicPr>
          <p:cNvPr id="1028" name="Picture 4" descr="http://www.optis.be/wp-content/uploads/2014/04/ye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18120"/>
            <a:ext cx="3578225" cy="14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2435225" cy="9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2.github.com/gulpjs/artwork/master/gulp-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7120"/>
            <a:ext cx="7365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via </a:t>
            </a:r>
            <a:r>
              <a:rPr lang="en-US" dirty="0" err="1" smtClean="0"/>
              <a:t>npm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43000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Requires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7337"/>
            <a:ext cx="6334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31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ower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ower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bower install &lt;package&gt; --save (or --save-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r>
              <a:rPr lang="en-US" dirty="0"/>
              <a:t>b</a:t>
            </a:r>
            <a:r>
              <a:rPr lang="en-US" dirty="0" smtClean="0"/>
              <a:t>ower install</a:t>
            </a:r>
          </a:p>
          <a:p>
            <a:r>
              <a:rPr lang="en-US" dirty="0" smtClean="0"/>
              <a:t>bower update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66925"/>
            <a:ext cx="4244975" cy="38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 -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Automation, automation, automation</a:t>
            </a:r>
          </a:p>
          <a:p>
            <a:r>
              <a:rPr lang="en-US" dirty="0" smtClean="0"/>
              <a:t>Installed in two pieces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grunt-cli –g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grunt –save-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3074" name="Picture 2" descr="http://gruntjs.com/img/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429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15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Gruntfile.js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tasks to execute</a:t>
            </a:r>
          </a:p>
          <a:p>
            <a:r>
              <a:rPr lang="en-US" dirty="0" smtClean="0"/>
              <a:t>Execute grunt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638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Grunt Tasks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88" y="981075"/>
            <a:ext cx="3543300" cy="400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01" y="1136546"/>
            <a:ext cx="521017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14" y="1600200"/>
            <a:ext cx="4048125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26" y="2134290"/>
            <a:ext cx="44386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2743200"/>
            <a:ext cx="4352925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879" y="3376613"/>
            <a:ext cx="4667250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26" y="3943350"/>
            <a:ext cx="3924300" cy="75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8475" y="4510088"/>
            <a:ext cx="582930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5091744"/>
            <a:ext cx="4248150" cy="742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5708920"/>
            <a:ext cx="4791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54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 -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 is declarative</a:t>
            </a:r>
          </a:p>
          <a:p>
            <a:r>
              <a:rPr lang="en-US" dirty="0" smtClean="0"/>
              <a:t>Gulp is imperative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gulp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gulp –save-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4" name="Picture 4" descr="https://raw2.github.com/gulpjs/artwork/master/gulp-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76400"/>
            <a:ext cx="1346175" cy="303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97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29588"/>
            <a:ext cx="79057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1026" name="Picture 2" descr="Yeo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905000"/>
            <a:ext cx="66198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6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runtfile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r>
              <a:rPr lang="en-US" dirty="0" smtClean="0"/>
              <a:t>karma</a:t>
            </a:r>
          </a:p>
          <a:p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:controller</a:t>
            </a:r>
          </a:p>
          <a:p>
            <a:pPr lvl="1"/>
            <a:r>
              <a:rPr lang="en-US" dirty="0" smtClean="0"/>
              <a:t>:filter</a:t>
            </a:r>
          </a:p>
          <a:p>
            <a:pPr lvl="1"/>
            <a:r>
              <a:rPr lang="en-US" dirty="0" smtClean="0"/>
              <a:t>:factory</a:t>
            </a:r>
          </a:p>
          <a:p>
            <a:pPr lvl="1"/>
            <a:r>
              <a:rPr lang="en-US" dirty="0" smtClean="0"/>
              <a:t>:directive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0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026" name="Picture 2" descr="http://www.themeister.se/images/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72" y="1600200"/>
            <a:ext cx="611225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5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47800"/>
            <a:ext cx="7829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4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19200"/>
            <a:ext cx="8334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6008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96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10569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Task Runners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718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Package Managers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7482" y="1660793"/>
            <a:ext cx="2743200" cy="2743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Generators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6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Management: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is the gateway to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438400"/>
            <a:ext cx="5057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 where?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47800"/>
            <a:ext cx="6067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9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 </a:t>
            </a:r>
            <a:r>
              <a:rPr lang="en-US" dirty="0" smtClean="0"/>
              <a:t>cli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71650"/>
            <a:ext cx="6296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8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&lt;package&gt; --save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&lt;</a:t>
            </a:r>
            <a:r>
              <a:rPr lang="en-US" dirty="0" err="1" smtClean="0"/>
              <a:t>packge</a:t>
            </a:r>
            <a:r>
              <a:rPr lang="en-US" dirty="0" smtClean="0"/>
              <a:t>&gt;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5600"/>
            <a:ext cx="4124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7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Manager: Bower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971675"/>
            <a:ext cx="5495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34062</TotalTime>
  <Words>158</Words>
  <Application>Microsoft Office PowerPoint</Application>
  <PresentationFormat>On-screen Show (4:3)</PresentationFormat>
  <Paragraphs>55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Node Tools For Front End Developers</vt:lpstr>
      <vt:lpstr>Why?</vt:lpstr>
      <vt:lpstr>PowerPoint Presentation</vt:lpstr>
      <vt:lpstr>Topics</vt:lpstr>
      <vt:lpstr>Package Management: npm</vt:lpstr>
      <vt:lpstr>npm – where?</vt:lpstr>
      <vt:lpstr>npm – cli</vt:lpstr>
      <vt:lpstr>npm help</vt:lpstr>
      <vt:lpstr>Package Manager: Bower</vt:lpstr>
      <vt:lpstr>Installation via npm</vt:lpstr>
      <vt:lpstr>Bower Requires Git Client</vt:lpstr>
      <vt:lpstr>bower help</vt:lpstr>
      <vt:lpstr>Task Runner - Grunt</vt:lpstr>
      <vt:lpstr>Gruntfile.js</vt:lpstr>
      <vt:lpstr>Other Grunt Tasks</vt:lpstr>
      <vt:lpstr>Task Runner - Gulp</vt:lpstr>
      <vt:lpstr>PowerPoint Presentation</vt:lpstr>
      <vt:lpstr>Yeoman</vt:lpstr>
      <vt:lpstr>Yeoman Generators</vt:lpstr>
      <vt:lpstr>Traceur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1901</cp:revision>
  <dcterms:created xsi:type="dcterms:W3CDTF">2007-12-27T20:50:38Z</dcterms:created>
  <dcterms:modified xsi:type="dcterms:W3CDTF">2014-06-05T11:33:09Z</dcterms:modified>
</cp:coreProperties>
</file>