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9"/>
  </p:notesMasterIdLst>
  <p:handoutMasterIdLst>
    <p:handoutMasterId r:id="rId10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 smtClean="0"/>
              <a:t>ASP.NET 5 </a:t>
            </a:r>
            <a:r>
              <a:rPr lang="en-US" dirty="0" smtClean="0"/>
              <a:t>Deployment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dnu.exe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r>
              <a:rPr lang="en-US" dirty="0" err="1"/>
              <a:t>x</a:t>
            </a:r>
            <a:r>
              <a:rPr lang="en-US" dirty="0" err="1" smtClean="0"/>
              <a:t>copy</a:t>
            </a:r>
            <a:endParaRPr lang="en-US" dirty="0" smtClean="0"/>
          </a:p>
          <a:p>
            <a:r>
              <a:rPr lang="en-US" dirty="0" err="1" smtClean="0"/>
              <a:t>dnu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5000"/>
            <a:ext cx="4676775" cy="36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93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dnu</a:t>
            </a:r>
            <a:r>
              <a:rPr lang="en-US" dirty="0" smtClean="0"/>
              <a:t> restore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all dependencies for an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448300" cy="4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67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nu</a:t>
            </a:r>
            <a:r>
              <a:rPr lang="en-US" dirty="0" smtClean="0"/>
              <a:t> 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project into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5562600" cy="42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22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nu</a:t>
            </a:r>
            <a:r>
              <a:rPr lang="en-US" dirty="0" smtClean="0"/>
              <a:t> build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assembly to disk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4610100" cy="35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35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nu</a:t>
            </a:r>
            <a:r>
              <a:rPr lang="en-US" dirty="0" smtClean="0"/>
              <a:t> publish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 with commands to deployable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595562"/>
            <a:ext cx="30384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46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optimized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20669</TotalTime>
  <Words>44</Words>
  <Application>Microsoft Office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5 Deployment</vt:lpstr>
      <vt:lpstr>Deployment Options</vt:lpstr>
      <vt:lpstr>dnu restore</vt:lpstr>
      <vt:lpstr>dnu pack</vt:lpstr>
      <vt:lpstr>dnu build</vt:lpstr>
      <vt:lpstr>dnu publish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1123</cp:revision>
  <dcterms:created xsi:type="dcterms:W3CDTF">2007-12-27T20:50:38Z</dcterms:created>
  <dcterms:modified xsi:type="dcterms:W3CDTF">2015-09-12T23:07:51Z</dcterms:modified>
</cp:coreProperties>
</file>