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3"/>
  </p:notesMasterIdLst>
  <p:handoutMasterIdLst>
    <p:handoutMasterId r:id="rId24"/>
  </p:handoutMasterIdLst>
  <p:sldIdLst>
    <p:sldId id="327" r:id="rId2"/>
    <p:sldId id="346" r:id="rId3"/>
    <p:sldId id="359" r:id="rId4"/>
    <p:sldId id="349" r:id="rId5"/>
    <p:sldId id="351" r:id="rId6"/>
    <p:sldId id="352" r:id="rId7"/>
    <p:sldId id="364" r:id="rId8"/>
    <p:sldId id="354" r:id="rId9"/>
    <p:sldId id="358" r:id="rId10"/>
    <p:sldId id="355" r:id="rId11"/>
    <p:sldId id="356" r:id="rId12"/>
    <p:sldId id="357" r:id="rId13"/>
    <p:sldId id="347" r:id="rId14"/>
    <p:sldId id="360" r:id="rId15"/>
    <p:sldId id="348" r:id="rId16"/>
    <p:sldId id="362" r:id="rId17"/>
    <p:sldId id="361" r:id="rId18"/>
    <p:sldId id="365" r:id="rId19"/>
    <p:sldId id="366" r:id="rId20"/>
    <p:sldId id="350" r:id="rId21"/>
    <p:sldId id="345" r:id="rId2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74" d="100"/>
          <a:sy n="74" d="100"/>
        </p:scale>
        <p:origin x="78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Services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Factories &amp; Providers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exceptionHandler</a:t>
            </a:r>
            <a:r>
              <a:rPr lang="en-US" dirty="0" smtClean="0"/>
              <a:t> and $log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Uncaught exceptions sent to this service</a:t>
            </a:r>
          </a:p>
          <a:p>
            <a:pPr lvl="1"/>
            <a:r>
              <a:rPr lang="en-US" dirty="0" smtClean="0"/>
              <a:t>Uses $log by default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800" y="2652712"/>
            <a:ext cx="5695950" cy="2085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4335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registration wins…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012" y="2662237"/>
            <a:ext cx="8181975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5664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Decorating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pre or post processing logic around an existing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2724150"/>
            <a:ext cx="6553200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9578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Providers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$provide to register a service factory</a:t>
            </a:r>
          </a:p>
          <a:p>
            <a:r>
              <a:rPr lang="en-US" dirty="0" smtClean="0"/>
              <a:t>Service provider can configure a service during </a:t>
            </a:r>
            <a:r>
              <a:rPr lang="en-US" dirty="0" err="1" smtClean="0"/>
              <a:t>config</a:t>
            </a:r>
            <a:r>
              <a:rPr lang="en-US" dirty="0" smtClean="0"/>
              <a:t> phase</a:t>
            </a:r>
          </a:p>
          <a:p>
            <a:r>
              <a:rPr lang="en-US" dirty="0" smtClean="0"/>
              <a:t>Useful when writing services for others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6400" y="2590800"/>
            <a:ext cx="5505450" cy="406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9609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services - constant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Injectable primitives</a:t>
            </a:r>
          </a:p>
          <a:p>
            <a:r>
              <a:rPr lang="en-US" dirty="0" smtClean="0"/>
              <a:t>Can inject into </a:t>
            </a:r>
            <a:r>
              <a:rPr lang="en-US" dirty="0" err="1" smtClean="0"/>
              <a:t>config</a:t>
            </a:r>
            <a:r>
              <a:rPr lang="en-US" dirty="0" smtClean="0"/>
              <a:t>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3600" y="2971800"/>
            <a:ext cx="4552950" cy="100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98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Services - </a:t>
            </a:r>
            <a:r>
              <a:rPr lang="en-US" dirty="0"/>
              <a:t>v</a:t>
            </a:r>
            <a:r>
              <a:rPr lang="en-US" dirty="0" smtClean="0"/>
              <a:t>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Injectable primitives</a:t>
            </a:r>
          </a:p>
          <a:p>
            <a:r>
              <a:rPr lang="en-US" dirty="0" smtClean="0"/>
              <a:t>Cannot </a:t>
            </a:r>
            <a:r>
              <a:rPr lang="en-US" dirty="0"/>
              <a:t>inject into </a:t>
            </a:r>
            <a:r>
              <a:rPr lang="en-US" dirty="0" err="1"/>
              <a:t>config</a:t>
            </a:r>
            <a:r>
              <a:rPr lang="en-US" dirty="0"/>
              <a:t> functions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1200" y="3200400"/>
            <a:ext cx="4591050" cy="55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136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services- factory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Shortcut method to create a service and provider</a:t>
            </a:r>
          </a:p>
          <a:p>
            <a:r>
              <a:rPr lang="en-US" dirty="0" smtClean="0"/>
              <a:t>Returns service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2190750"/>
            <a:ext cx="6048375" cy="451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9075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services -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Shortcut method to create a service and provider</a:t>
            </a:r>
          </a:p>
          <a:p>
            <a:r>
              <a:rPr lang="en-US" dirty="0"/>
              <a:t>Returns service </a:t>
            </a:r>
            <a:r>
              <a:rPr lang="en-US" dirty="0" smtClean="0"/>
              <a:t>constructor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2587" y="2590800"/>
            <a:ext cx="5838825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298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Interceptors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 interceptors can modify the request </a:t>
            </a:r>
            <a:r>
              <a:rPr lang="en-US" dirty="0" err="1" smtClean="0"/>
              <a:t>config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Response interceptors can change or modify behavior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0162" y="2485896"/>
            <a:ext cx="6543675" cy="3801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663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Transforms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 and response transforms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800" y="2181225"/>
            <a:ext cx="604837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07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Service?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Carry out a specific task</a:t>
            </a:r>
          </a:p>
          <a:p>
            <a:pPr lvl="1"/>
            <a:r>
              <a:rPr lang="en-US" dirty="0" smtClean="0"/>
              <a:t>Server communication</a:t>
            </a:r>
          </a:p>
          <a:p>
            <a:pPr lvl="1"/>
            <a:r>
              <a:rPr lang="en-US" dirty="0" smtClean="0"/>
              <a:t>Environment interaction</a:t>
            </a:r>
          </a:p>
          <a:p>
            <a:pPr lvl="1"/>
            <a:r>
              <a:rPr lang="en-US" dirty="0" smtClean="0"/>
              <a:t>Algorithms and logic</a:t>
            </a:r>
          </a:p>
          <a:p>
            <a:r>
              <a:rPr lang="en-US" dirty="0" smtClean="0"/>
              <a:t>Managed by injector</a:t>
            </a:r>
          </a:p>
          <a:p>
            <a:pPr lvl="1"/>
            <a:r>
              <a:rPr lang="en-US" dirty="0" smtClean="0"/>
              <a:t>Substitutable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0" y="2286000"/>
            <a:ext cx="2209800" cy="762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108879" y="3200400"/>
            <a:ext cx="2209800" cy="762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Directive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144296" y="4114800"/>
            <a:ext cx="2209800" cy="762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Module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44296" y="5029200"/>
            <a:ext cx="2209800" cy="762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Filter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1333500"/>
            <a:ext cx="2209800" cy="762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Service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87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ngResource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Uses GET, PUT, POST, DELETE to interact with a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5400" y="3048000"/>
            <a:ext cx="6324600" cy="111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7724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 are</a:t>
            </a:r>
          </a:p>
          <a:p>
            <a:pPr lvl="1"/>
            <a:r>
              <a:rPr lang="en-US" dirty="0" smtClean="0"/>
              <a:t>Injectable</a:t>
            </a:r>
          </a:p>
          <a:p>
            <a:pPr lvl="1"/>
            <a:r>
              <a:rPr lang="en-US" dirty="0" smtClean="0"/>
              <a:t>Replaceable</a:t>
            </a:r>
          </a:p>
          <a:p>
            <a:pPr lvl="1"/>
            <a:r>
              <a:rPr lang="en-US" dirty="0" err="1" smtClean="0"/>
              <a:t>Decoratable</a:t>
            </a:r>
            <a:endParaRPr lang="en-US" dirty="0" smtClean="0"/>
          </a:p>
          <a:p>
            <a:r>
              <a:rPr lang="en-US" dirty="0" smtClean="0"/>
              <a:t>Create services and service providers</a:t>
            </a:r>
          </a:p>
          <a:p>
            <a:pPr lvl="1"/>
            <a:r>
              <a:rPr lang="en-US" dirty="0" smtClean="0"/>
              <a:t>$provider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actory</a:t>
            </a:r>
          </a:p>
          <a:p>
            <a:pPr lvl="1"/>
            <a:r>
              <a:rPr lang="en-US" dirty="0" smtClean="0"/>
              <a:t>service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</a:t>
            </a:r>
          </a:p>
          <a:p>
            <a:pPr lvl="1"/>
            <a:r>
              <a:rPr lang="en-US" dirty="0" err="1" smtClean="0"/>
              <a:t>contanst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versus 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Controllers manipulate $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Services can make HTTP requests</a:t>
            </a:r>
          </a:p>
          <a:p>
            <a:r>
              <a:rPr lang="en-US" dirty="0" smtClean="0"/>
              <a:t>Services are singletons</a:t>
            </a:r>
          </a:p>
          <a:p>
            <a:r>
              <a:rPr lang="en-US" dirty="0"/>
              <a:t>Services can hold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Services can have logic</a:t>
            </a:r>
          </a:p>
        </p:txBody>
      </p:sp>
      <p:pic>
        <p:nvPicPr>
          <p:cNvPr id="1026" name="Picture 2" descr="Batarang dependencies tab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39" y="854075"/>
            <a:ext cx="4781461" cy="600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004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 services</a:t>
            </a:r>
          </a:p>
          <a:p>
            <a:pPr lvl="1"/>
            <a:r>
              <a:rPr lang="en-US" dirty="0" smtClean="0"/>
              <a:t>Deferred objects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Window and browser interaction</a:t>
            </a:r>
          </a:p>
          <a:p>
            <a:r>
              <a:rPr lang="en-US" dirty="0" err="1" smtClean="0"/>
              <a:t>ngRoute</a:t>
            </a:r>
            <a:r>
              <a:rPr lang="en-US" dirty="0" smtClean="0"/>
              <a:t> services</a:t>
            </a:r>
          </a:p>
          <a:p>
            <a:r>
              <a:rPr lang="en-US" dirty="0" err="1" smtClean="0"/>
              <a:t>ngAnimate</a:t>
            </a:r>
            <a:r>
              <a:rPr lang="en-US" dirty="0" smtClean="0"/>
              <a:t> services</a:t>
            </a:r>
          </a:p>
          <a:p>
            <a:r>
              <a:rPr lang="en-US" dirty="0" err="1" smtClean="0"/>
              <a:t>ngResource</a:t>
            </a:r>
            <a:endParaRPr lang="en-US" dirty="0" smtClean="0"/>
          </a:p>
          <a:p>
            <a:r>
              <a:rPr lang="en-US" dirty="0" err="1" smtClean="0"/>
              <a:t>ngCookies</a:t>
            </a:r>
            <a:endParaRPr lang="en-US" dirty="0" smtClean="0"/>
          </a:p>
          <a:p>
            <a:r>
              <a:rPr lang="en-US" dirty="0" err="1" smtClean="0"/>
              <a:t>ngTouch</a:t>
            </a:r>
            <a:endParaRPr lang="en-US" dirty="0" smtClean="0"/>
          </a:p>
          <a:p>
            <a:r>
              <a:rPr lang="en-US" dirty="0" err="1" smtClean="0"/>
              <a:t>ngSanitize</a:t>
            </a:r>
            <a:endParaRPr lang="en-US" dirty="0" smtClean="0"/>
          </a:p>
          <a:p>
            <a:r>
              <a:rPr lang="en-US" dirty="0" err="1" smtClean="0"/>
              <a:t>ngMock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533400"/>
            <a:ext cx="17240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96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anchorScroll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0637" y="2362200"/>
            <a:ext cx="6562725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61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cacheFactory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and manage named caches</a:t>
            </a:r>
          </a:p>
          <a:p>
            <a:pPr lvl="1"/>
            <a:r>
              <a:rPr lang="en-US" dirty="0" smtClean="0"/>
              <a:t>Use capacity parameter to create an LRU 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8300" y="2667000"/>
            <a:ext cx="5600700" cy="277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620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and $q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Follows </a:t>
            </a:r>
            <a:r>
              <a:rPr lang="en-US" dirty="0" err="1"/>
              <a:t>CommonJS</a:t>
            </a:r>
            <a:r>
              <a:rPr lang="en-US" dirty="0"/>
              <a:t> promise </a:t>
            </a:r>
            <a:r>
              <a:rPr lang="en-US" dirty="0" smtClean="0"/>
              <a:t>specification</a:t>
            </a:r>
          </a:p>
          <a:p>
            <a:r>
              <a:rPr lang="en-US" dirty="0" smtClean="0"/>
              <a:t>$q can build a deferred object</a:t>
            </a:r>
          </a:p>
          <a:p>
            <a:pPr lvl="1"/>
            <a:r>
              <a:rPr lang="en-US" dirty="0" smtClean="0"/>
              <a:t>Use resolve, reject, notify</a:t>
            </a:r>
          </a:p>
          <a:p>
            <a:r>
              <a:rPr lang="en-US" dirty="0" smtClean="0"/>
              <a:t>Deferred object can return a promise</a:t>
            </a:r>
          </a:p>
          <a:p>
            <a:pPr lvl="1"/>
            <a:r>
              <a:rPr lang="en-US" dirty="0" smtClean="0"/>
              <a:t>Use then, catch, finally*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3512" y="3429000"/>
            <a:ext cx="6276975" cy="3095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699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$timeout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instead of </a:t>
            </a:r>
            <a:r>
              <a:rPr lang="en-US" dirty="0" err="1" smtClean="0"/>
              <a:t>setTimeout</a:t>
            </a:r>
            <a:endParaRPr lang="en-US" dirty="0" smtClean="0"/>
          </a:p>
          <a:p>
            <a:pPr lvl="1"/>
            <a:r>
              <a:rPr lang="en-US" dirty="0" smtClean="0"/>
              <a:t>Works with the digest cycle</a:t>
            </a:r>
          </a:p>
          <a:p>
            <a:pPr lvl="1"/>
            <a:r>
              <a:rPr lang="en-US" dirty="0" smtClean="0"/>
              <a:t>Testable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2809875"/>
            <a:ext cx="629602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860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$window and $document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instead of window and document </a:t>
            </a:r>
            <a:r>
              <a:rPr lang="en-US" dirty="0" err="1" smtClean="0"/>
              <a:t>globals</a:t>
            </a:r>
            <a:endParaRPr lang="en-US" dirty="0" smtClean="0"/>
          </a:p>
          <a:p>
            <a:pPr lvl="1"/>
            <a:r>
              <a:rPr lang="en-US" dirty="0" smtClean="0"/>
              <a:t>Testable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3137" y="2819400"/>
            <a:ext cx="4657725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633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27882</TotalTime>
  <Words>315</Words>
  <Application>Microsoft Office PowerPoint</Application>
  <PresentationFormat>On-screen Show (4:3)</PresentationFormat>
  <Paragraphs>92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Services</vt:lpstr>
      <vt:lpstr>What’s A Service?</vt:lpstr>
      <vt:lpstr>Services versus Controllers</vt:lpstr>
      <vt:lpstr>Built-in Services</vt:lpstr>
      <vt:lpstr>$anchorScroll</vt:lpstr>
      <vt:lpstr>$cacheFactory</vt:lpstr>
      <vt:lpstr>Promises and $q</vt:lpstr>
      <vt:lpstr>$timeout</vt:lpstr>
      <vt:lpstr>$window and $document</vt:lpstr>
      <vt:lpstr>$exceptionHandler and $log</vt:lpstr>
      <vt:lpstr>Overriding Services</vt:lpstr>
      <vt:lpstr>Decorating Services</vt:lpstr>
      <vt:lpstr>Service Providers</vt:lpstr>
      <vt:lpstr>Creating services - constant</vt:lpstr>
      <vt:lpstr>Creating Services - value</vt:lpstr>
      <vt:lpstr>Creating services- factory</vt:lpstr>
      <vt:lpstr>Creating services - service</vt:lpstr>
      <vt:lpstr>HTTP Interceptors</vt:lpstr>
      <vt:lpstr>HTTP Transforms</vt:lpstr>
      <vt:lpstr>Resources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1850</cp:revision>
  <dcterms:created xsi:type="dcterms:W3CDTF">2007-12-27T20:50:38Z</dcterms:created>
  <dcterms:modified xsi:type="dcterms:W3CDTF">2013-12-02T16:31:01Z</dcterms:modified>
</cp:coreProperties>
</file>