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8"/>
  </p:notesMasterIdLst>
  <p:handoutMasterIdLst>
    <p:handoutMasterId r:id="rId19"/>
  </p:handoutMasterIdLst>
  <p:sldIdLst>
    <p:sldId id="327" r:id="rId2"/>
    <p:sldId id="328" r:id="rId3"/>
    <p:sldId id="329" r:id="rId4"/>
    <p:sldId id="332" r:id="rId5"/>
    <p:sldId id="330" r:id="rId6"/>
    <p:sldId id="331" r:id="rId7"/>
    <p:sldId id="334" r:id="rId8"/>
    <p:sldId id="338" r:id="rId9"/>
    <p:sldId id="333" r:id="rId10"/>
    <p:sldId id="337" r:id="rId11"/>
    <p:sldId id="335" r:id="rId12"/>
    <p:sldId id="336" r:id="rId13"/>
    <p:sldId id="339" r:id="rId14"/>
    <p:sldId id="340" r:id="rId15"/>
    <p:sldId id="342" r:id="rId16"/>
    <p:sldId id="341" r:id="rId17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28"/>
            <p14:sldId id="329"/>
            <p14:sldId id="332"/>
            <p14:sldId id="330"/>
            <p14:sldId id="331"/>
            <p14:sldId id="334"/>
            <p14:sldId id="338"/>
            <p14:sldId id="333"/>
            <p14:sldId id="337"/>
            <p14:sldId id="335"/>
            <p14:sldId id="336"/>
            <p14:sldId id="339"/>
            <p14:sldId id="340"/>
            <p14:sldId id="342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55" d="100"/>
          <a:sy n="55" d="100"/>
        </p:scale>
        <p:origin x="51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has other uses outside of ASP.NET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5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ASP.NET MVC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C is for Controller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 Helpers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 base class provides convenience methods</a:t>
            </a:r>
          </a:p>
          <a:p>
            <a:pPr lvl="1"/>
            <a:r>
              <a:rPr lang="en-US" dirty="0"/>
              <a:t>Created, </a:t>
            </a:r>
            <a:r>
              <a:rPr lang="en-US" dirty="0" err="1"/>
              <a:t>HttpNotFound</a:t>
            </a:r>
            <a:r>
              <a:rPr lang="en-US" dirty="0"/>
              <a:t>, 	Redirect, and more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9" y="2971800"/>
            <a:ext cx="8005762" cy="20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33550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Negotiation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format is JSON </a:t>
            </a:r>
          </a:p>
          <a:p>
            <a:r>
              <a:rPr lang="en-US" dirty="0"/>
              <a:t>XML formatter not included by default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595562"/>
            <a:ext cx="780097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11515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Options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Configure in </a:t>
            </a:r>
            <a:r>
              <a:rPr lang="en-US" dirty="0" err="1"/>
              <a:t>ConfigureServices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2247900"/>
            <a:ext cx="7553325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4941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Filters work on actions, controllers, and globally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819400"/>
            <a:ext cx="7848600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5142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 and filters can all use constructor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2590800"/>
            <a:ext cx="7000875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602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FromServices</a:t>
            </a:r>
            <a:r>
              <a:rPr lang="en-US" dirty="0"/>
              <a:t>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Attribute allows binding on properties</a:t>
            </a:r>
          </a:p>
          <a:p>
            <a:r>
              <a:rPr lang="en-US" dirty="0"/>
              <a:t>Even works with model objects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590800"/>
            <a:ext cx="7124700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3817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own Arrow 6"/>
          <p:cNvSpPr/>
          <p:nvPr/>
        </p:nvSpPr>
        <p:spPr bwMode="auto">
          <a:xfrm rot="19207364">
            <a:off x="5324792" y="2850313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 rot="2489159">
            <a:off x="2832878" y="27698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Controller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Model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89620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– The Pattern</a:t>
            </a:r>
          </a:p>
        </p:txBody>
      </p:sp>
      <p:sp>
        <p:nvSpPr>
          <p:cNvPr id="10" name="Down Arrow 9"/>
          <p:cNvSpPr/>
          <p:nvPr/>
        </p:nvSpPr>
        <p:spPr bwMode="auto">
          <a:xfrm rot="19207364">
            <a:off x="5265071" y="294334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2489159">
            <a:off x="2832878" y="27698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Controller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Model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480410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 </a:t>
            </a:r>
            <a:r>
              <a:rPr lang="en-US" dirty="0" err="1"/>
              <a:t>Microsoft.AspNetCore.Mvc</a:t>
            </a:r>
            <a:endParaRPr lang="en-US" dirty="0"/>
          </a:p>
          <a:p>
            <a:r>
              <a:rPr lang="en-US" dirty="0"/>
              <a:t>Add the MVC services</a:t>
            </a:r>
          </a:p>
          <a:p>
            <a:r>
              <a:rPr lang="en-US" dirty="0"/>
              <a:t>Use the MVC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90555"/>
            <a:ext cx="6791325" cy="2981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442124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POCOs with a Controller name suffix</a:t>
            </a:r>
          </a:p>
          <a:p>
            <a:r>
              <a:rPr lang="en-US" dirty="0"/>
              <a:t>Or, derive from Controller base class</a:t>
            </a:r>
          </a:p>
          <a:p>
            <a:r>
              <a:rPr lang="en-US" dirty="0"/>
              <a:t>Public methods are 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3276600"/>
            <a:ext cx="4743450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96834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</a:t>
            </a:r>
            <a:r>
              <a:rPr lang="en-US" dirty="0" err="1"/>
              <a:t>MapRoute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Supports defaults and catch-all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405062"/>
            <a:ext cx="6057900" cy="204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63861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Sets routing rules inline with a controller</a:t>
            </a:r>
          </a:p>
          <a:p>
            <a:r>
              <a:rPr lang="en-US" dirty="0"/>
              <a:t>Use [controller] and [action] tokens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76600"/>
            <a:ext cx="49815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36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 Routing versus Named Actions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 works with actions and API style 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2438400"/>
            <a:ext cx="52101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6453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Base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Provides access to HTTP context, current user, request, response</a:t>
            </a:r>
          </a:p>
          <a:p>
            <a:r>
              <a:rPr lang="en-US" dirty="0"/>
              <a:t>Provides </a:t>
            </a:r>
            <a:r>
              <a:rPr lang="en-US" dirty="0" err="1"/>
              <a:t>IActionResult</a:t>
            </a:r>
            <a:r>
              <a:rPr lang="en-US" dirty="0"/>
              <a:t> helpers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790825"/>
            <a:ext cx="29527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297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IHttpActionResult</a:t>
            </a:r>
            <a:r>
              <a:rPr lang="en-US" dirty="0"/>
              <a:t> encapsulates controller decision</a:t>
            </a:r>
          </a:p>
          <a:p>
            <a:r>
              <a:rPr lang="en-US" dirty="0"/>
              <a:t>Execution of result is later in the MVC pipeline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2895600"/>
            <a:ext cx="5162550" cy="141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32658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18657</TotalTime>
  <Words>204</Words>
  <Application>Microsoft Office PowerPoint</Application>
  <PresentationFormat>On-screen Show (4:3)</PresentationFormat>
  <Paragraphs>50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ASP.NET MVC</vt:lpstr>
      <vt:lpstr>MVC – The Pattern</vt:lpstr>
      <vt:lpstr>Setup</vt:lpstr>
      <vt:lpstr>Controllers</vt:lpstr>
      <vt:lpstr>Routing with MapRoute</vt:lpstr>
      <vt:lpstr>Routing with Attributes</vt:lpstr>
      <vt:lpstr>Verb Routing versus Named Actions</vt:lpstr>
      <vt:lpstr>Controller Base Class</vt:lpstr>
      <vt:lpstr>Action Results</vt:lpstr>
      <vt:lpstr>Action Result Helpers</vt:lpstr>
      <vt:lpstr>Content Negotiation</vt:lpstr>
      <vt:lpstr>MVC Options</vt:lpstr>
      <vt:lpstr>Action Filters</vt:lpstr>
      <vt:lpstr>Dependency Injection</vt:lpstr>
      <vt:lpstr>[FromServices]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1099</cp:revision>
  <dcterms:created xsi:type="dcterms:W3CDTF">2007-12-27T20:50:38Z</dcterms:created>
  <dcterms:modified xsi:type="dcterms:W3CDTF">2017-02-22T13:45:25Z</dcterms:modified>
</cp:coreProperties>
</file>