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1" r:id="rId4"/>
  </p:sldMasterIdLst>
  <p:notesMasterIdLst>
    <p:notesMasterId r:id="rId64"/>
  </p:notesMasterIdLst>
  <p:handoutMasterIdLst>
    <p:handoutMasterId r:id="rId65"/>
  </p:handoutMasterIdLst>
  <p:sldIdLst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81" r:id="rId23"/>
    <p:sldId id="482" r:id="rId24"/>
    <p:sldId id="483" r:id="rId25"/>
    <p:sldId id="484" r:id="rId26"/>
    <p:sldId id="485" r:id="rId27"/>
    <p:sldId id="486" r:id="rId28"/>
    <p:sldId id="487" r:id="rId29"/>
    <p:sldId id="488" r:id="rId30"/>
    <p:sldId id="489" r:id="rId31"/>
    <p:sldId id="490" r:id="rId32"/>
    <p:sldId id="491" r:id="rId33"/>
    <p:sldId id="492" r:id="rId34"/>
    <p:sldId id="519" r:id="rId35"/>
    <p:sldId id="520" r:id="rId36"/>
    <p:sldId id="521" r:id="rId37"/>
    <p:sldId id="493" r:id="rId38"/>
    <p:sldId id="494" r:id="rId39"/>
    <p:sldId id="495" r:id="rId40"/>
    <p:sldId id="496" r:id="rId41"/>
    <p:sldId id="497" r:id="rId42"/>
    <p:sldId id="498" r:id="rId43"/>
    <p:sldId id="499" r:id="rId44"/>
    <p:sldId id="500" r:id="rId45"/>
    <p:sldId id="501" r:id="rId46"/>
    <p:sldId id="502" r:id="rId47"/>
    <p:sldId id="503" r:id="rId48"/>
    <p:sldId id="504" r:id="rId49"/>
    <p:sldId id="505" r:id="rId50"/>
    <p:sldId id="506" r:id="rId51"/>
    <p:sldId id="507" r:id="rId52"/>
    <p:sldId id="508" r:id="rId53"/>
    <p:sldId id="509" r:id="rId54"/>
    <p:sldId id="515" r:id="rId55"/>
    <p:sldId id="516" r:id="rId56"/>
    <p:sldId id="517" r:id="rId57"/>
    <p:sldId id="518" r:id="rId58"/>
    <p:sldId id="510" r:id="rId59"/>
    <p:sldId id="511" r:id="rId60"/>
    <p:sldId id="512" r:id="rId61"/>
    <p:sldId id="513" r:id="rId62"/>
    <p:sldId id="514" r:id="rId6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519"/>
            <p14:sldId id="520"/>
            <p14:sldId id="521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5"/>
            <p14:sldId id="516"/>
            <p14:sldId id="517"/>
            <p14:sldId id="518"/>
            <p14:sldId id="510"/>
            <p14:sldId id="511"/>
            <p14:sldId id="512"/>
            <p14:sldId id="513"/>
            <p14:sldId id="5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mberly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5C8"/>
    <a:srgbClr val="22AFE7"/>
    <a:srgbClr val="005087"/>
    <a:srgbClr val="336699"/>
    <a:srgbClr val="FFFFCC"/>
    <a:srgbClr val="EF8B19"/>
    <a:srgbClr val="5EA113"/>
    <a:srgbClr val="008000"/>
    <a:srgbClr val="80808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6" autoAdjust="0"/>
    <p:restoredTop sz="89914" autoAdjust="0"/>
  </p:normalViewPr>
  <p:slideViewPr>
    <p:cSldViewPr>
      <p:cViewPr varScale="1">
        <p:scale>
          <a:sx n="95" d="100"/>
          <a:sy n="95" d="100"/>
        </p:scale>
        <p:origin x="41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4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3408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commentAuthors" Target="commentAuthor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1A6BAD-1ED9-4CBD-95AA-556B6600C31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31045D-FB59-4F3F-AC26-B2F0DA475D4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6FE07DA2-2A61-4F5C-8D59-68CAE93AD5E1}" type="parTrans" cxnId="{05CD86C1-680D-4908-90E3-0BCCD517F50B}">
      <dgm:prSet/>
      <dgm:spPr/>
      <dgm:t>
        <a:bodyPr/>
        <a:lstStyle/>
        <a:p>
          <a:endParaRPr lang="en-US"/>
        </a:p>
      </dgm:t>
    </dgm:pt>
    <dgm:pt modelId="{A734655B-C9D0-4A2A-96A8-DA4A8130F97D}" type="sibTrans" cxnId="{05CD86C1-680D-4908-90E3-0BCCD517F50B}">
      <dgm:prSet/>
      <dgm:spPr/>
      <dgm:t>
        <a:bodyPr/>
        <a:lstStyle/>
        <a:p>
          <a:endParaRPr lang="en-US"/>
        </a:p>
      </dgm:t>
    </dgm:pt>
    <dgm:pt modelId="{90A20038-F92B-42E3-8929-3B74D98CFD37}">
      <dgm:prSet phldrT="[Text]"/>
      <dgm:spPr/>
      <dgm:t>
        <a:bodyPr/>
        <a:lstStyle/>
        <a:p>
          <a:r>
            <a:rPr lang="en-US" dirty="0" err="1" smtClean="0"/>
            <a:t>movieApp</a:t>
          </a:r>
          <a:endParaRPr lang="en-US" dirty="0"/>
        </a:p>
      </dgm:t>
    </dgm:pt>
    <dgm:pt modelId="{1B714DBC-13DF-4CB1-80A2-3B385A1FE51C}" type="parTrans" cxnId="{43F2B8D8-3198-45F4-A510-CFAF1B50511C}">
      <dgm:prSet/>
      <dgm:spPr/>
      <dgm:t>
        <a:bodyPr/>
        <a:lstStyle/>
        <a:p>
          <a:endParaRPr lang="en-US"/>
        </a:p>
      </dgm:t>
    </dgm:pt>
    <dgm:pt modelId="{88ABCEC1-793A-49C6-BF19-B590D52AC5CB}" type="sibTrans" cxnId="{43F2B8D8-3198-45F4-A510-CFAF1B50511C}">
      <dgm:prSet/>
      <dgm:spPr/>
      <dgm:t>
        <a:bodyPr/>
        <a:lstStyle/>
        <a:p>
          <a:endParaRPr lang="en-US"/>
        </a:p>
      </dgm:t>
    </dgm:pt>
    <dgm:pt modelId="{CB7A557A-8E49-4E84-ABA3-17AC6388B483}">
      <dgm:prSet phldrT="[Text]"/>
      <dgm:spPr/>
      <dgm:t>
        <a:bodyPr/>
        <a:lstStyle/>
        <a:p>
          <a:r>
            <a:rPr lang="en-US" dirty="0" smtClean="0"/>
            <a:t>module.js</a:t>
          </a:r>
          <a:endParaRPr lang="en-US" dirty="0"/>
        </a:p>
      </dgm:t>
    </dgm:pt>
    <dgm:pt modelId="{95B5FD1F-3DAD-465D-A4C2-BB4ECF48A842}" type="parTrans" cxnId="{ABB898E1-4649-4153-801C-D0B4C316B5D2}">
      <dgm:prSet/>
      <dgm:spPr/>
      <dgm:t>
        <a:bodyPr/>
        <a:lstStyle/>
        <a:p>
          <a:endParaRPr lang="en-US"/>
        </a:p>
      </dgm:t>
    </dgm:pt>
    <dgm:pt modelId="{F20F86C9-EF68-4FEF-9852-5C0B63F24222}" type="sibTrans" cxnId="{ABB898E1-4649-4153-801C-D0B4C316B5D2}">
      <dgm:prSet/>
      <dgm:spPr/>
      <dgm:t>
        <a:bodyPr/>
        <a:lstStyle/>
        <a:p>
          <a:endParaRPr lang="en-US"/>
        </a:p>
      </dgm:t>
    </dgm:pt>
    <dgm:pt modelId="{ED59B46C-DE9D-4782-8607-17764F4106FC}">
      <dgm:prSet phldrT="[Text]"/>
      <dgm:spPr/>
      <dgm:t>
        <a:bodyPr/>
        <a:lstStyle/>
        <a:p>
          <a:r>
            <a:rPr lang="en-US" dirty="0" smtClean="0"/>
            <a:t>templates</a:t>
          </a:r>
          <a:endParaRPr lang="en-US" dirty="0"/>
        </a:p>
      </dgm:t>
    </dgm:pt>
    <dgm:pt modelId="{A3D5EC9C-8E1D-4141-BDE1-6A2F37A69663}" type="parTrans" cxnId="{A25C013E-53CB-487D-B441-8069F4A5FD0D}">
      <dgm:prSet/>
      <dgm:spPr/>
      <dgm:t>
        <a:bodyPr/>
        <a:lstStyle/>
        <a:p>
          <a:endParaRPr lang="en-US"/>
        </a:p>
      </dgm:t>
    </dgm:pt>
    <dgm:pt modelId="{4BF068CD-47BB-4DD3-AB56-6CABD3324DF9}" type="sibTrans" cxnId="{A25C013E-53CB-487D-B441-8069F4A5FD0D}">
      <dgm:prSet/>
      <dgm:spPr/>
      <dgm:t>
        <a:bodyPr/>
        <a:lstStyle/>
        <a:p>
          <a:endParaRPr lang="en-US"/>
        </a:p>
      </dgm:t>
    </dgm:pt>
    <dgm:pt modelId="{62BAA5AB-C85D-43C0-8F84-AFCE6D8492D0}">
      <dgm:prSet phldrT="[Text]"/>
      <dgm:spPr/>
      <dgm:t>
        <a:bodyPr/>
        <a:lstStyle/>
        <a:p>
          <a:r>
            <a:rPr lang="en-US" dirty="0" smtClean="0"/>
            <a:t>dashboard</a:t>
          </a:r>
          <a:endParaRPr lang="en-US" dirty="0"/>
        </a:p>
      </dgm:t>
    </dgm:pt>
    <dgm:pt modelId="{8DD874CC-5FBC-4269-8C11-A89E4D5464A1}" type="parTrans" cxnId="{C365797C-1492-4301-8B75-03BD0B8896F0}">
      <dgm:prSet/>
      <dgm:spPr/>
      <dgm:t>
        <a:bodyPr/>
        <a:lstStyle/>
        <a:p>
          <a:endParaRPr lang="en-US"/>
        </a:p>
      </dgm:t>
    </dgm:pt>
    <dgm:pt modelId="{D66B391B-3C74-4E48-9045-8B6EA5E887A6}" type="sibTrans" cxnId="{C365797C-1492-4301-8B75-03BD0B8896F0}">
      <dgm:prSet/>
      <dgm:spPr/>
      <dgm:t>
        <a:bodyPr/>
        <a:lstStyle/>
        <a:p>
          <a:endParaRPr lang="en-US"/>
        </a:p>
      </dgm:t>
    </dgm:pt>
    <dgm:pt modelId="{21EFFD5A-2280-4B2C-85BA-CED2688B92D5}">
      <dgm:prSet phldrT="[Text]"/>
      <dgm:spPr/>
      <dgm:t>
        <a:bodyPr/>
        <a:lstStyle/>
        <a:p>
          <a:r>
            <a:rPr lang="en-US" dirty="0" smtClean="0"/>
            <a:t>common</a:t>
          </a:r>
          <a:endParaRPr lang="en-US" dirty="0"/>
        </a:p>
      </dgm:t>
    </dgm:pt>
    <dgm:pt modelId="{8E580008-336A-43F6-82CF-B0831A7BB344}" type="parTrans" cxnId="{6A0C66A5-DC44-4253-BA25-64AAA0574E79}">
      <dgm:prSet/>
      <dgm:spPr/>
      <dgm:t>
        <a:bodyPr/>
        <a:lstStyle/>
        <a:p>
          <a:endParaRPr lang="en-US"/>
        </a:p>
      </dgm:t>
    </dgm:pt>
    <dgm:pt modelId="{F9A4AF5C-19E6-43F0-B4F2-7BA09510022E}" type="sibTrans" cxnId="{6A0C66A5-DC44-4253-BA25-64AAA0574E79}">
      <dgm:prSet/>
      <dgm:spPr/>
      <dgm:t>
        <a:bodyPr/>
        <a:lstStyle/>
        <a:p>
          <a:endParaRPr lang="en-US"/>
        </a:p>
      </dgm:t>
    </dgm:pt>
    <dgm:pt modelId="{E70E55A0-5434-4F22-98C0-A3880E1F8941}">
      <dgm:prSet phldrT="[Text]"/>
      <dgm:spPr/>
      <dgm:t>
        <a:bodyPr/>
        <a:lstStyle/>
        <a:p>
          <a:r>
            <a:rPr lang="en-US" dirty="0" smtClean="0"/>
            <a:t>specs</a:t>
          </a:r>
          <a:endParaRPr lang="en-US" dirty="0"/>
        </a:p>
      </dgm:t>
    </dgm:pt>
    <dgm:pt modelId="{77BED4FB-85D3-4A1A-8B38-36341FBCB1C9}" type="parTrans" cxnId="{E5D8FC6F-15AD-4480-A37F-CB0DA88EA740}">
      <dgm:prSet/>
      <dgm:spPr/>
      <dgm:t>
        <a:bodyPr/>
        <a:lstStyle/>
        <a:p>
          <a:endParaRPr lang="en-US"/>
        </a:p>
      </dgm:t>
    </dgm:pt>
    <dgm:pt modelId="{23A26B40-A188-4BC5-BB77-0D5A5D0770C3}" type="sibTrans" cxnId="{E5D8FC6F-15AD-4480-A37F-CB0DA88EA740}">
      <dgm:prSet/>
      <dgm:spPr/>
      <dgm:t>
        <a:bodyPr/>
        <a:lstStyle/>
        <a:p>
          <a:endParaRPr lang="en-US"/>
        </a:p>
      </dgm:t>
    </dgm:pt>
    <dgm:pt modelId="{9CF615A9-7520-468E-8434-EFB9C791ACC3}">
      <dgm:prSet phldrT="[Text]"/>
      <dgm:spPr/>
      <dgm:t>
        <a:bodyPr/>
        <a:lstStyle/>
        <a:p>
          <a:r>
            <a:rPr lang="en-US" dirty="0" err="1" smtClean="0"/>
            <a:t>js</a:t>
          </a:r>
          <a:endParaRPr lang="en-US" dirty="0"/>
        </a:p>
      </dgm:t>
    </dgm:pt>
    <dgm:pt modelId="{2E18B5C8-440E-4C24-88DA-5C992EB565D9}" type="parTrans" cxnId="{A410E5B7-C4F7-48F9-BBDD-670A7D956DD8}">
      <dgm:prSet/>
      <dgm:spPr/>
      <dgm:t>
        <a:bodyPr/>
        <a:lstStyle/>
        <a:p>
          <a:endParaRPr lang="en-US"/>
        </a:p>
      </dgm:t>
    </dgm:pt>
    <dgm:pt modelId="{33392843-A5C7-415A-9F96-50886775B2A8}" type="sibTrans" cxnId="{A410E5B7-C4F7-48F9-BBDD-670A7D956DD8}">
      <dgm:prSet/>
      <dgm:spPr/>
      <dgm:t>
        <a:bodyPr/>
        <a:lstStyle/>
        <a:p>
          <a:endParaRPr lang="en-US"/>
        </a:p>
      </dgm:t>
    </dgm:pt>
    <dgm:pt modelId="{A5566AAC-EAF1-4F59-8EEF-1D676A245A98}" type="pres">
      <dgm:prSet presAssocID="{391A6BAD-1ED9-4CBD-95AA-556B6600C31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73E5BA-DE2E-4093-BCE0-0971A71DD820}" type="pres">
      <dgm:prSet presAssocID="{6931045D-FB59-4F3F-AC26-B2F0DA475D48}" presName="root1" presStyleCnt="0"/>
      <dgm:spPr/>
    </dgm:pt>
    <dgm:pt modelId="{02B71F9C-710E-49A2-8326-78E5AFC0DCF4}" type="pres">
      <dgm:prSet presAssocID="{6931045D-FB59-4F3F-AC26-B2F0DA475D4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385C39-8E29-4D33-AFEC-7FF08A7DC876}" type="pres">
      <dgm:prSet presAssocID="{6931045D-FB59-4F3F-AC26-B2F0DA475D48}" presName="level2hierChild" presStyleCnt="0"/>
      <dgm:spPr/>
    </dgm:pt>
    <dgm:pt modelId="{EB4469A5-29DB-4A1C-B6CF-D1840051D5FA}" type="pres">
      <dgm:prSet presAssocID="{1B714DBC-13DF-4CB1-80A2-3B385A1FE51C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F7E5FAAE-D7AF-4157-A9A7-45655A8BB3E3}" type="pres">
      <dgm:prSet presAssocID="{1B714DBC-13DF-4CB1-80A2-3B385A1FE51C}" presName="connTx" presStyleLbl="parChTrans1D2" presStyleIdx="0" presStyleCnt="3"/>
      <dgm:spPr/>
      <dgm:t>
        <a:bodyPr/>
        <a:lstStyle/>
        <a:p>
          <a:endParaRPr lang="en-US"/>
        </a:p>
      </dgm:t>
    </dgm:pt>
    <dgm:pt modelId="{F9CCF5D2-927F-47C9-900C-2B363859AEBF}" type="pres">
      <dgm:prSet presAssocID="{90A20038-F92B-42E3-8929-3B74D98CFD37}" presName="root2" presStyleCnt="0"/>
      <dgm:spPr/>
    </dgm:pt>
    <dgm:pt modelId="{15B761ED-1A36-4BD8-BF8E-23B745C09021}" type="pres">
      <dgm:prSet presAssocID="{90A20038-F92B-42E3-8929-3B74D98CFD37}" presName="LevelTwoTextNode" presStyleLbl="node2" presStyleIdx="0" presStyleCnt="3" custLinFactNeighborX="-543" custLinFactNeighborY="-184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8F4169-F514-4754-A81B-009E05759DAA}" type="pres">
      <dgm:prSet presAssocID="{90A20038-F92B-42E3-8929-3B74D98CFD37}" presName="level3hierChild" presStyleCnt="0"/>
      <dgm:spPr/>
    </dgm:pt>
    <dgm:pt modelId="{BD7BD4C8-3E81-4DC3-9DBD-E18E6587A50E}" type="pres">
      <dgm:prSet presAssocID="{95B5FD1F-3DAD-465D-A4C2-BB4ECF48A842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E74FBDC8-91C9-4D65-90A8-267BA14B64CD}" type="pres">
      <dgm:prSet presAssocID="{95B5FD1F-3DAD-465D-A4C2-BB4ECF48A842}" presName="connTx" presStyleLbl="parChTrans1D3" presStyleIdx="0" presStyleCnt="4"/>
      <dgm:spPr/>
      <dgm:t>
        <a:bodyPr/>
        <a:lstStyle/>
        <a:p>
          <a:endParaRPr lang="en-US"/>
        </a:p>
      </dgm:t>
    </dgm:pt>
    <dgm:pt modelId="{01F4E903-8C64-4B7D-9880-F12D3700AAB4}" type="pres">
      <dgm:prSet presAssocID="{CB7A557A-8E49-4E84-ABA3-17AC6388B483}" presName="root2" presStyleCnt="0"/>
      <dgm:spPr/>
    </dgm:pt>
    <dgm:pt modelId="{6A853459-B4EC-492B-85CD-F821DE75F2E6}" type="pres">
      <dgm:prSet presAssocID="{CB7A557A-8E49-4E84-ABA3-17AC6388B483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D80F57-E4E4-438F-A55F-3FC6E39BBF6D}" type="pres">
      <dgm:prSet presAssocID="{CB7A557A-8E49-4E84-ABA3-17AC6388B483}" presName="level3hierChild" presStyleCnt="0"/>
      <dgm:spPr/>
    </dgm:pt>
    <dgm:pt modelId="{5C079F6C-5B92-4726-86CD-FA46100C8DE2}" type="pres">
      <dgm:prSet presAssocID="{A3D5EC9C-8E1D-4141-BDE1-6A2F37A69663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103CD009-7AA0-4624-863E-9CEF47BCD2D2}" type="pres">
      <dgm:prSet presAssocID="{A3D5EC9C-8E1D-4141-BDE1-6A2F37A69663}" presName="connTx" presStyleLbl="parChTrans1D3" presStyleIdx="1" presStyleCnt="4"/>
      <dgm:spPr/>
      <dgm:t>
        <a:bodyPr/>
        <a:lstStyle/>
        <a:p>
          <a:endParaRPr lang="en-US"/>
        </a:p>
      </dgm:t>
    </dgm:pt>
    <dgm:pt modelId="{B44C3C17-8907-4DE7-BBEE-3A8199E52BA0}" type="pres">
      <dgm:prSet presAssocID="{ED59B46C-DE9D-4782-8607-17764F4106FC}" presName="root2" presStyleCnt="0"/>
      <dgm:spPr/>
    </dgm:pt>
    <dgm:pt modelId="{84DD20E5-5E74-4D2A-A02D-929A25451082}" type="pres">
      <dgm:prSet presAssocID="{ED59B46C-DE9D-4782-8607-17764F4106FC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D44AA7-8515-4685-B701-48F21BE563C2}" type="pres">
      <dgm:prSet presAssocID="{ED59B46C-DE9D-4782-8607-17764F4106FC}" presName="level3hierChild" presStyleCnt="0"/>
      <dgm:spPr/>
    </dgm:pt>
    <dgm:pt modelId="{76A92212-BE96-4366-ADD2-40C40DEEAB38}" type="pres">
      <dgm:prSet presAssocID="{77BED4FB-85D3-4A1A-8B38-36341FBCB1C9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1F79919D-061A-4717-B1A5-767E7CFFB6B9}" type="pres">
      <dgm:prSet presAssocID="{77BED4FB-85D3-4A1A-8B38-36341FBCB1C9}" presName="connTx" presStyleLbl="parChTrans1D3" presStyleIdx="2" presStyleCnt="4"/>
      <dgm:spPr/>
      <dgm:t>
        <a:bodyPr/>
        <a:lstStyle/>
        <a:p>
          <a:endParaRPr lang="en-US"/>
        </a:p>
      </dgm:t>
    </dgm:pt>
    <dgm:pt modelId="{39924F3F-7095-4A86-BA52-DAD907AECA12}" type="pres">
      <dgm:prSet presAssocID="{E70E55A0-5434-4F22-98C0-A3880E1F8941}" presName="root2" presStyleCnt="0"/>
      <dgm:spPr/>
    </dgm:pt>
    <dgm:pt modelId="{17681D10-3A34-4426-BC98-21A0769B3409}" type="pres">
      <dgm:prSet presAssocID="{E70E55A0-5434-4F22-98C0-A3880E1F8941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719AED-3E75-4AAE-B7C5-3075811DC0AE}" type="pres">
      <dgm:prSet presAssocID="{E70E55A0-5434-4F22-98C0-A3880E1F8941}" presName="level3hierChild" presStyleCnt="0"/>
      <dgm:spPr/>
    </dgm:pt>
    <dgm:pt modelId="{C7D4F889-8F80-471A-BA77-21A043AF554A}" type="pres">
      <dgm:prSet presAssocID="{2E18B5C8-440E-4C24-88DA-5C992EB565D9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5AEDF2E8-591E-4D0E-95C2-BD100F5EDDB3}" type="pres">
      <dgm:prSet presAssocID="{2E18B5C8-440E-4C24-88DA-5C992EB565D9}" presName="connTx" presStyleLbl="parChTrans1D3" presStyleIdx="3" presStyleCnt="4"/>
      <dgm:spPr/>
      <dgm:t>
        <a:bodyPr/>
        <a:lstStyle/>
        <a:p>
          <a:endParaRPr lang="en-US"/>
        </a:p>
      </dgm:t>
    </dgm:pt>
    <dgm:pt modelId="{133D5D9D-1C27-4ABC-A690-35FF0385AC0C}" type="pres">
      <dgm:prSet presAssocID="{9CF615A9-7520-468E-8434-EFB9C791ACC3}" presName="root2" presStyleCnt="0"/>
      <dgm:spPr/>
    </dgm:pt>
    <dgm:pt modelId="{CBDE3ECE-45DB-49A8-9740-AAFB5E7E8AA2}" type="pres">
      <dgm:prSet presAssocID="{9CF615A9-7520-468E-8434-EFB9C791ACC3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1319F0-86A0-4ED8-85FB-A7473DA8A02A}" type="pres">
      <dgm:prSet presAssocID="{9CF615A9-7520-468E-8434-EFB9C791ACC3}" presName="level3hierChild" presStyleCnt="0"/>
      <dgm:spPr/>
    </dgm:pt>
    <dgm:pt modelId="{75884E5C-872C-428A-9956-65AF98F27459}" type="pres">
      <dgm:prSet presAssocID="{8DD874CC-5FBC-4269-8C11-A89E4D5464A1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7321614E-DF57-4470-BBBD-F53A2DEBDF38}" type="pres">
      <dgm:prSet presAssocID="{8DD874CC-5FBC-4269-8C11-A89E4D5464A1}" presName="connTx" presStyleLbl="parChTrans1D2" presStyleIdx="1" presStyleCnt="3"/>
      <dgm:spPr/>
      <dgm:t>
        <a:bodyPr/>
        <a:lstStyle/>
        <a:p>
          <a:endParaRPr lang="en-US"/>
        </a:p>
      </dgm:t>
    </dgm:pt>
    <dgm:pt modelId="{5920EA1E-CB3D-4E39-B10F-F88E63C2A755}" type="pres">
      <dgm:prSet presAssocID="{62BAA5AB-C85D-43C0-8F84-AFCE6D8492D0}" presName="root2" presStyleCnt="0"/>
      <dgm:spPr/>
    </dgm:pt>
    <dgm:pt modelId="{9FE73F4F-9BF7-4EA0-9880-A0AF2F780196}" type="pres">
      <dgm:prSet presAssocID="{62BAA5AB-C85D-43C0-8F84-AFCE6D8492D0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099030-ADB8-476B-A5DF-E76868BD8483}" type="pres">
      <dgm:prSet presAssocID="{62BAA5AB-C85D-43C0-8F84-AFCE6D8492D0}" presName="level3hierChild" presStyleCnt="0"/>
      <dgm:spPr/>
    </dgm:pt>
    <dgm:pt modelId="{9C7E9774-00EB-41B4-B7A6-A1238B2643D8}" type="pres">
      <dgm:prSet presAssocID="{8E580008-336A-43F6-82CF-B0831A7BB344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A9FA5EEE-9CCA-425D-986A-B1131EA88F66}" type="pres">
      <dgm:prSet presAssocID="{8E580008-336A-43F6-82CF-B0831A7BB344}" presName="connTx" presStyleLbl="parChTrans1D2" presStyleIdx="2" presStyleCnt="3"/>
      <dgm:spPr/>
      <dgm:t>
        <a:bodyPr/>
        <a:lstStyle/>
        <a:p>
          <a:endParaRPr lang="en-US"/>
        </a:p>
      </dgm:t>
    </dgm:pt>
    <dgm:pt modelId="{2EBA6640-FC5F-4781-9C09-511754F96E61}" type="pres">
      <dgm:prSet presAssocID="{21EFFD5A-2280-4B2C-85BA-CED2688B92D5}" presName="root2" presStyleCnt="0"/>
      <dgm:spPr/>
    </dgm:pt>
    <dgm:pt modelId="{6DEB5B76-4734-4F9E-9D96-31766B9A9026}" type="pres">
      <dgm:prSet presAssocID="{21EFFD5A-2280-4B2C-85BA-CED2688B92D5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1F0069-6C4D-4988-8292-6649F393B88F}" type="pres">
      <dgm:prSet presAssocID="{21EFFD5A-2280-4B2C-85BA-CED2688B92D5}" presName="level3hierChild" presStyleCnt="0"/>
      <dgm:spPr/>
    </dgm:pt>
  </dgm:ptLst>
  <dgm:cxnLst>
    <dgm:cxn modelId="{D6BB3133-3343-45CD-A522-54EC339AFD3C}" type="presOf" srcId="{1B714DBC-13DF-4CB1-80A2-3B385A1FE51C}" destId="{EB4469A5-29DB-4A1C-B6CF-D1840051D5FA}" srcOrd="0" destOrd="0" presId="urn:microsoft.com/office/officeart/2005/8/layout/hierarchy2"/>
    <dgm:cxn modelId="{88471313-3226-4A4F-8C4F-62DE154396FE}" type="presOf" srcId="{90A20038-F92B-42E3-8929-3B74D98CFD37}" destId="{15B761ED-1A36-4BD8-BF8E-23B745C09021}" srcOrd="0" destOrd="0" presId="urn:microsoft.com/office/officeart/2005/8/layout/hierarchy2"/>
    <dgm:cxn modelId="{CD2261DE-661D-418B-877D-CD017533067C}" type="presOf" srcId="{A3D5EC9C-8E1D-4141-BDE1-6A2F37A69663}" destId="{103CD009-7AA0-4624-863E-9CEF47BCD2D2}" srcOrd="1" destOrd="0" presId="urn:microsoft.com/office/officeart/2005/8/layout/hierarchy2"/>
    <dgm:cxn modelId="{7560B89D-8005-4EB3-98CB-A93BDABB0FC7}" type="presOf" srcId="{1B714DBC-13DF-4CB1-80A2-3B385A1FE51C}" destId="{F7E5FAAE-D7AF-4157-A9A7-45655A8BB3E3}" srcOrd="1" destOrd="0" presId="urn:microsoft.com/office/officeart/2005/8/layout/hierarchy2"/>
    <dgm:cxn modelId="{0EB413D0-1012-46FE-A066-A42400A4D94B}" type="presOf" srcId="{6931045D-FB59-4F3F-AC26-B2F0DA475D48}" destId="{02B71F9C-710E-49A2-8326-78E5AFC0DCF4}" srcOrd="0" destOrd="0" presId="urn:microsoft.com/office/officeart/2005/8/layout/hierarchy2"/>
    <dgm:cxn modelId="{017E36D4-35F4-4579-86CC-1B6AF65112F3}" type="presOf" srcId="{2E18B5C8-440E-4C24-88DA-5C992EB565D9}" destId="{C7D4F889-8F80-471A-BA77-21A043AF554A}" srcOrd="0" destOrd="0" presId="urn:microsoft.com/office/officeart/2005/8/layout/hierarchy2"/>
    <dgm:cxn modelId="{5ECCFBC3-D90D-4CD3-AC9F-97114FFE782F}" type="presOf" srcId="{CB7A557A-8E49-4E84-ABA3-17AC6388B483}" destId="{6A853459-B4EC-492B-85CD-F821DE75F2E6}" srcOrd="0" destOrd="0" presId="urn:microsoft.com/office/officeart/2005/8/layout/hierarchy2"/>
    <dgm:cxn modelId="{361CA656-14B8-4986-BD7C-4C6CDC1AC8F5}" type="presOf" srcId="{391A6BAD-1ED9-4CBD-95AA-556B6600C31A}" destId="{A5566AAC-EAF1-4F59-8EEF-1D676A245A98}" srcOrd="0" destOrd="0" presId="urn:microsoft.com/office/officeart/2005/8/layout/hierarchy2"/>
    <dgm:cxn modelId="{6819ED7D-1711-44F8-AAE6-03CEBF4DCD8A}" type="presOf" srcId="{77BED4FB-85D3-4A1A-8B38-36341FBCB1C9}" destId="{76A92212-BE96-4366-ADD2-40C40DEEAB38}" srcOrd="0" destOrd="0" presId="urn:microsoft.com/office/officeart/2005/8/layout/hierarchy2"/>
    <dgm:cxn modelId="{A1B387C7-5CC2-471F-92D8-FF767BDAC4C2}" type="presOf" srcId="{8E580008-336A-43F6-82CF-B0831A7BB344}" destId="{A9FA5EEE-9CCA-425D-986A-B1131EA88F66}" srcOrd="1" destOrd="0" presId="urn:microsoft.com/office/officeart/2005/8/layout/hierarchy2"/>
    <dgm:cxn modelId="{A410E5B7-C4F7-48F9-BBDD-670A7D956DD8}" srcId="{90A20038-F92B-42E3-8929-3B74D98CFD37}" destId="{9CF615A9-7520-468E-8434-EFB9C791ACC3}" srcOrd="3" destOrd="0" parTransId="{2E18B5C8-440E-4C24-88DA-5C992EB565D9}" sibTransId="{33392843-A5C7-415A-9F96-50886775B2A8}"/>
    <dgm:cxn modelId="{E5D8FC6F-15AD-4480-A37F-CB0DA88EA740}" srcId="{90A20038-F92B-42E3-8929-3B74D98CFD37}" destId="{E70E55A0-5434-4F22-98C0-A3880E1F8941}" srcOrd="2" destOrd="0" parTransId="{77BED4FB-85D3-4A1A-8B38-36341FBCB1C9}" sibTransId="{23A26B40-A188-4BC5-BB77-0D5A5D0770C3}"/>
    <dgm:cxn modelId="{05CD86C1-680D-4908-90E3-0BCCD517F50B}" srcId="{391A6BAD-1ED9-4CBD-95AA-556B6600C31A}" destId="{6931045D-FB59-4F3F-AC26-B2F0DA475D48}" srcOrd="0" destOrd="0" parTransId="{6FE07DA2-2A61-4F5C-8D59-68CAE93AD5E1}" sibTransId="{A734655B-C9D0-4A2A-96A8-DA4A8130F97D}"/>
    <dgm:cxn modelId="{DDD03DCC-B570-4046-9C7D-574E0E4D8BAC}" type="presOf" srcId="{ED59B46C-DE9D-4782-8607-17764F4106FC}" destId="{84DD20E5-5E74-4D2A-A02D-929A25451082}" srcOrd="0" destOrd="0" presId="urn:microsoft.com/office/officeart/2005/8/layout/hierarchy2"/>
    <dgm:cxn modelId="{9E7F518A-99DE-4454-A3EA-A3E01D30852A}" type="presOf" srcId="{E70E55A0-5434-4F22-98C0-A3880E1F8941}" destId="{17681D10-3A34-4426-BC98-21A0769B3409}" srcOrd="0" destOrd="0" presId="urn:microsoft.com/office/officeart/2005/8/layout/hierarchy2"/>
    <dgm:cxn modelId="{3D155DA4-5E35-451D-A750-9278BFA51D05}" type="presOf" srcId="{2E18B5C8-440E-4C24-88DA-5C992EB565D9}" destId="{5AEDF2E8-591E-4D0E-95C2-BD100F5EDDB3}" srcOrd="1" destOrd="0" presId="urn:microsoft.com/office/officeart/2005/8/layout/hierarchy2"/>
    <dgm:cxn modelId="{77374DE0-7699-44E9-A350-53CE7CEDF4C2}" type="presOf" srcId="{95B5FD1F-3DAD-465D-A4C2-BB4ECF48A842}" destId="{BD7BD4C8-3E81-4DC3-9DBD-E18E6587A50E}" srcOrd="0" destOrd="0" presId="urn:microsoft.com/office/officeart/2005/8/layout/hierarchy2"/>
    <dgm:cxn modelId="{D072E573-3C2B-4746-9DB5-2EAD8155DA6C}" type="presOf" srcId="{A3D5EC9C-8E1D-4141-BDE1-6A2F37A69663}" destId="{5C079F6C-5B92-4726-86CD-FA46100C8DE2}" srcOrd="0" destOrd="0" presId="urn:microsoft.com/office/officeart/2005/8/layout/hierarchy2"/>
    <dgm:cxn modelId="{EBE43EC6-5552-4162-A90A-D92CA3DC8E12}" type="presOf" srcId="{62BAA5AB-C85D-43C0-8F84-AFCE6D8492D0}" destId="{9FE73F4F-9BF7-4EA0-9880-A0AF2F780196}" srcOrd="0" destOrd="0" presId="urn:microsoft.com/office/officeart/2005/8/layout/hierarchy2"/>
    <dgm:cxn modelId="{C365797C-1492-4301-8B75-03BD0B8896F0}" srcId="{6931045D-FB59-4F3F-AC26-B2F0DA475D48}" destId="{62BAA5AB-C85D-43C0-8F84-AFCE6D8492D0}" srcOrd="1" destOrd="0" parTransId="{8DD874CC-5FBC-4269-8C11-A89E4D5464A1}" sibTransId="{D66B391B-3C74-4E48-9045-8B6EA5E887A6}"/>
    <dgm:cxn modelId="{CCA554CE-11ED-4F5C-986B-6CDDBC861BF5}" type="presOf" srcId="{21EFFD5A-2280-4B2C-85BA-CED2688B92D5}" destId="{6DEB5B76-4734-4F9E-9D96-31766B9A9026}" srcOrd="0" destOrd="0" presId="urn:microsoft.com/office/officeart/2005/8/layout/hierarchy2"/>
    <dgm:cxn modelId="{6A0C66A5-DC44-4253-BA25-64AAA0574E79}" srcId="{6931045D-FB59-4F3F-AC26-B2F0DA475D48}" destId="{21EFFD5A-2280-4B2C-85BA-CED2688B92D5}" srcOrd="2" destOrd="0" parTransId="{8E580008-336A-43F6-82CF-B0831A7BB344}" sibTransId="{F9A4AF5C-19E6-43F0-B4F2-7BA09510022E}"/>
    <dgm:cxn modelId="{A25C013E-53CB-487D-B441-8069F4A5FD0D}" srcId="{90A20038-F92B-42E3-8929-3B74D98CFD37}" destId="{ED59B46C-DE9D-4782-8607-17764F4106FC}" srcOrd="1" destOrd="0" parTransId="{A3D5EC9C-8E1D-4141-BDE1-6A2F37A69663}" sibTransId="{4BF068CD-47BB-4DD3-AB56-6CABD3324DF9}"/>
    <dgm:cxn modelId="{1764ECF5-630B-4380-B853-A6CAAD86805F}" type="presOf" srcId="{77BED4FB-85D3-4A1A-8B38-36341FBCB1C9}" destId="{1F79919D-061A-4717-B1A5-767E7CFFB6B9}" srcOrd="1" destOrd="0" presId="urn:microsoft.com/office/officeart/2005/8/layout/hierarchy2"/>
    <dgm:cxn modelId="{24435895-5A0E-4E67-AB61-83EAC19DDBA9}" type="presOf" srcId="{95B5FD1F-3DAD-465D-A4C2-BB4ECF48A842}" destId="{E74FBDC8-91C9-4D65-90A8-267BA14B64CD}" srcOrd="1" destOrd="0" presId="urn:microsoft.com/office/officeart/2005/8/layout/hierarchy2"/>
    <dgm:cxn modelId="{413099FE-42E0-40D5-BDB1-D0B2CE752547}" type="presOf" srcId="{8DD874CC-5FBC-4269-8C11-A89E4D5464A1}" destId="{7321614E-DF57-4470-BBBD-F53A2DEBDF38}" srcOrd="1" destOrd="0" presId="urn:microsoft.com/office/officeart/2005/8/layout/hierarchy2"/>
    <dgm:cxn modelId="{F9415F58-237A-407D-968C-37C2F9170288}" type="presOf" srcId="{8DD874CC-5FBC-4269-8C11-A89E4D5464A1}" destId="{75884E5C-872C-428A-9956-65AF98F27459}" srcOrd="0" destOrd="0" presId="urn:microsoft.com/office/officeart/2005/8/layout/hierarchy2"/>
    <dgm:cxn modelId="{ABB898E1-4649-4153-801C-D0B4C316B5D2}" srcId="{90A20038-F92B-42E3-8929-3B74D98CFD37}" destId="{CB7A557A-8E49-4E84-ABA3-17AC6388B483}" srcOrd="0" destOrd="0" parTransId="{95B5FD1F-3DAD-465D-A4C2-BB4ECF48A842}" sibTransId="{F20F86C9-EF68-4FEF-9852-5C0B63F24222}"/>
    <dgm:cxn modelId="{4AF57C85-7E18-4F13-BD0C-542C36CC55FE}" type="presOf" srcId="{9CF615A9-7520-468E-8434-EFB9C791ACC3}" destId="{CBDE3ECE-45DB-49A8-9740-AAFB5E7E8AA2}" srcOrd="0" destOrd="0" presId="urn:microsoft.com/office/officeart/2005/8/layout/hierarchy2"/>
    <dgm:cxn modelId="{EACA7914-93B2-4EA3-8328-B8690E33D167}" type="presOf" srcId="{8E580008-336A-43F6-82CF-B0831A7BB344}" destId="{9C7E9774-00EB-41B4-B7A6-A1238B2643D8}" srcOrd="0" destOrd="0" presId="urn:microsoft.com/office/officeart/2005/8/layout/hierarchy2"/>
    <dgm:cxn modelId="{43F2B8D8-3198-45F4-A510-CFAF1B50511C}" srcId="{6931045D-FB59-4F3F-AC26-B2F0DA475D48}" destId="{90A20038-F92B-42E3-8929-3B74D98CFD37}" srcOrd="0" destOrd="0" parTransId="{1B714DBC-13DF-4CB1-80A2-3B385A1FE51C}" sibTransId="{88ABCEC1-793A-49C6-BF19-B590D52AC5CB}"/>
    <dgm:cxn modelId="{3CC252AE-7251-4C2B-9622-45FAAEE802EA}" type="presParOf" srcId="{A5566AAC-EAF1-4F59-8EEF-1D676A245A98}" destId="{E273E5BA-DE2E-4093-BCE0-0971A71DD820}" srcOrd="0" destOrd="0" presId="urn:microsoft.com/office/officeart/2005/8/layout/hierarchy2"/>
    <dgm:cxn modelId="{3B1A0ED8-E94B-4D66-B02B-D98C32DD6042}" type="presParOf" srcId="{E273E5BA-DE2E-4093-BCE0-0971A71DD820}" destId="{02B71F9C-710E-49A2-8326-78E5AFC0DCF4}" srcOrd="0" destOrd="0" presId="urn:microsoft.com/office/officeart/2005/8/layout/hierarchy2"/>
    <dgm:cxn modelId="{10AA84B0-879C-4166-9353-81B876A92009}" type="presParOf" srcId="{E273E5BA-DE2E-4093-BCE0-0971A71DD820}" destId="{3D385C39-8E29-4D33-AFEC-7FF08A7DC876}" srcOrd="1" destOrd="0" presId="urn:microsoft.com/office/officeart/2005/8/layout/hierarchy2"/>
    <dgm:cxn modelId="{C015C8A5-44C5-4B54-B267-251C973B13DB}" type="presParOf" srcId="{3D385C39-8E29-4D33-AFEC-7FF08A7DC876}" destId="{EB4469A5-29DB-4A1C-B6CF-D1840051D5FA}" srcOrd="0" destOrd="0" presId="urn:microsoft.com/office/officeart/2005/8/layout/hierarchy2"/>
    <dgm:cxn modelId="{1F98222B-D9AD-4159-9EB0-1B89C76CD1A6}" type="presParOf" srcId="{EB4469A5-29DB-4A1C-B6CF-D1840051D5FA}" destId="{F7E5FAAE-D7AF-4157-A9A7-45655A8BB3E3}" srcOrd="0" destOrd="0" presId="urn:microsoft.com/office/officeart/2005/8/layout/hierarchy2"/>
    <dgm:cxn modelId="{BEEAE0C8-E975-45DD-B58C-7F02F1B2CCD6}" type="presParOf" srcId="{3D385C39-8E29-4D33-AFEC-7FF08A7DC876}" destId="{F9CCF5D2-927F-47C9-900C-2B363859AEBF}" srcOrd="1" destOrd="0" presId="urn:microsoft.com/office/officeart/2005/8/layout/hierarchy2"/>
    <dgm:cxn modelId="{30D1B661-28B6-4DA7-AED6-75FE9205FB6A}" type="presParOf" srcId="{F9CCF5D2-927F-47C9-900C-2B363859AEBF}" destId="{15B761ED-1A36-4BD8-BF8E-23B745C09021}" srcOrd="0" destOrd="0" presId="urn:microsoft.com/office/officeart/2005/8/layout/hierarchy2"/>
    <dgm:cxn modelId="{DA0EE99F-4539-4382-AA1F-E72F4CE7B2AE}" type="presParOf" srcId="{F9CCF5D2-927F-47C9-900C-2B363859AEBF}" destId="{698F4169-F514-4754-A81B-009E05759DAA}" srcOrd="1" destOrd="0" presId="urn:microsoft.com/office/officeart/2005/8/layout/hierarchy2"/>
    <dgm:cxn modelId="{0022C452-E909-401D-BFD5-90E41EFB27D0}" type="presParOf" srcId="{698F4169-F514-4754-A81B-009E05759DAA}" destId="{BD7BD4C8-3E81-4DC3-9DBD-E18E6587A50E}" srcOrd="0" destOrd="0" presId="urn:microsoft.com/office/officeart/2005/8/layout/hierarchy2"/>
    <dgm:cxn modelId="{96CF847A-3952-4616-9518-999E267BAD8E}" type="presParOf" srcId="{BD7BD4C8-3E81-4DC3-9DBD-E18E6587A50E}" destId="{E74FBDC8-91C9-4D65-90A8-267BA14B64CD}" srcOrd="0" destOrd="0" presId="urn:microsoft.com/office/officeart/2005/8/layout/hierarchy2"/>
    <dgm:cxn modelId="{4E954AFE-02E5-442B-8DC5-B608CC490872}" type="presParOf" srcId="{698F4169-F514-4754-A81B-009E05759DAA}" destId="{01F4E903-8C64-4B7D-9880-F12D3700AAB4}" srcOrd="1" destOrd="0" presId="urn:microsoft.com/office/officeart/2005/8/layout/hierarchy2"/>
    <dgm:cxn modelId="{7F299F85-0B6A-44DC-A9EE-4D9FEFA8ECDE}" type="presParOf" srcId="{01F4E903-8C64-4B7D-9880-F12D3700AAB4}" destId="{6A853459-B4EC-492B-85CD-F821DE75F2E6}" srcOrd="0" destOrd="0" presId="urn:microsoft.com/office/officeart/2005/8/layout/hierarchy2"/>
    <dgm:cxn modelId="{A27F12A0-1515-4AF8-A3A7-F3AB70796C07}" type="presParOf" srcId="{01F4E903-8C64-4B7D-9880-F12D3700AAB4}" destId="{16D80F57-E4E4-438F-A55F-3FC6E39BBF6D}" srcOrd="1" destOrd="0" presId="urn:microsoft.com/office/officeart/2005/8/layout/hierarchy2"/>
    <dgm:cxn modelId="{B0321403-C774-4A7F-BD58-279D23D8A216}" type="presParOf" srcId="{698F4169-F514-4754-A81B-009E05759DAA}" destId="{5C079F6C-5B92-4726-86CD-FA46100C8DE2}" srcOrd="2" destOrd="0" presId="urn:microsoft.com/office/officeart/2005/8/layout/hierarchy2"/>
    <dgm:cxn modelId="{159DE398-29C1-473C-9643-71F2E14894AD}" type="presParOf" srcId="{5C079F6C-5B92-4726-86CD-FA46100C8DE2}" destId="{103CD009-7AA0-4624-863E-9CEF47BCD2D2}" srcOrd="0" destOrd="0" presId="urn:microsoft.com/office/officeart/2005/8/layout/hierarchy2"/>
    <dgm:cxn modelId="{CA648889-2096-4E17-8C90-0952774B3352}" type="presParOf" srcId="{698F4169-F514-4754-A81B-009E05759DAA}" destId="{B44C3C17-8907-4DE7-BBEE-3A8199E52BA0}" srcOrd="3" destOrd="0" presId="urn:microsoft.com/office/officeart/2005/8/layout/hierarchy2"/>
    <dgm:cxn modelId="{1D624282-3924-41B1-8A1B-E924655F9F63}" type="presParOf" srcId="{B44C3C17-8907-4DE7-BBEE-3A8199E52BA0}" destId="{84DD20E5-5E74-4D2A-A02D-929A25451082}" srcOrd="0" destOrd="0" presId="urn:microsoft.com/office/officeart/2005/8/layout/hierarchy2"/>
    <dgm:cxn modelId="{DC114B91-04CE-4202-AD9E-E1327B13952E}" type="presParOf" srcId="{B44C3C17-8907-4DE7-BBEE-3A8199E52BA0}" destId="{A7D44AA7-8515-4685-B701-48F21BE563C2}" srcOrd="1" destOrd="0" presId="urn:microsoft.com/office/officeart/2005/8/layout/hierarchy2"/>
    <dgm:cxn modelId="{05163782-7CAD-4EB3-A420-BB86A2B5FEA5}" type="presParOf" srcId="{698F4169-F514-4754-A81B-009E05759DAA}" destId="{76A92212-BE96-4366-ADD2-40C40DEEAB38}" srcOrd="4" destOrd="0" presId="urn:microsoft.com/office/officeart/2005/8/layout/hierarchy2"/>
    <dgm:cxn modelId="{31F2FB13-D126-4417-B641-757CBC390D8B}" type="presParOf" srcId="{76A92212-BE96-4366-ADD2-40C40DEEAB38}" destId="{1F79919D-061A-4717-B1A5-767E7CFFB6B9}" srcOrd="0" destOrd="0" presId="urn:microsoft.com/office/officeart/2005/8/layout/hierarchy2"/>
    <dgm:cxn modelId="{296E32A3-91E5-4DDD-B161-7E8312407F82}" type="presParOf" srcId="{698F4169-F514-4754-A81B-009E05759DAA}" destId="{39924F3F-7095-4A86-BA52-DAD907AECA12}" srcOrd="5" destOrd="0" presId="urn:microsoft.com/office/officeart/2005/8/layout/hierarchy2"/>
    <dgm:cxn modelId="{5895B78B-8D0F-4954-9946-C50EFE1AB680}" type="presParOf" srcId="{39924F3F-7095-4A86-BA52-DAD907AECA12}" destId="{17681D10-3A34-4426-BC98-21A0769B3409}" srcOrd="0" destOrd="0" presId="urn:microsoft.com/office/officeart/2005/8/layout/hierarchy2"/>
    <dgm:cxn modelId="{A799E4A5-4C7A-4123-9DC3-7FE32B52D6D6}" type="presParOf" srcId="{39924F3F-7095-4A86-BA52-DAD907AECA12}" destId="{9E719AED-3E75-4AAE-B7C5-3075811DC0AE}" srcOrd="1" destOrd="0" presId="urn:microsoft.com/office/officeart/2005/8/layout/hierarchy2"/>
    <dgm:cxn modelId="{7D3EFAA9-D8A6-4DE7-B402-80067125221C}" type="presParOf" srcId="{698F4169-F514-4754-A81B-009E05759DAA}" destId="{C7D4F889-8F80-471A-BA77-21A043AF554A}" srcOrd="6" destOrd="0" presId="urn:microsoft.com/office/officeart/2005/8/layout/hierarchy2"/>
    <dgm:cxn modelId="{320F34CC-68D4-4240-A42A-23CAE532EB79}" type="presParOf" srcId="{C7D4F889-8F80-471A-BA77-21A043AF554A}" destId="{5AEDF2E8-591E-4D0E-95C2-BD100F5EDDB3}" srcOrd="0" destOrd="0" presId="urn:microsoft.com/office/officeart/2005/8/layout/hierarchy2"/>
    <dgm:cxn modelId="{01B95709-20C4-45A8-9CAA-994612182299}" type="presParOf" srcId="{698F4169-F514-4754-A81B-009E05759DAA}" destId="{133D5D9D-1C27-4ABC-A690-35FF0385AC0C}" srcOrd="7" destOrd="0" presId="urn:microsoft.com/office/officeart/2005/8/layout/hierarchy2"/>
    <dgm:cxn modelId="{77938D45-CBFB-429F-BA56-6C5830DD8DB0}" type="presParOf" srcId="{133D5D9D-1C27-4ABC-A690-35FF0385AC0C}" destId="{CBDE3ECE-45DB-49A8-9740-AAFB5E7E8AA2}" srcOrd="0" destOrd="0" presId="urn:microsoft.com/office/officeart/2005/8/layout/hierarchy2"/>
    <dgm:cxn modelId="{21F70FB1-7AC7-4BC3-9692-369A99896FCA}" type="presParOf" srcId="{133D5D9D-1C27-4ABC-A690-35FF0385AC0C}" destId="{FE1319F0-86A0-4ED8-85FB-A7473DA8A02A}" srcOrd="1" destOrd="0" presId="urn:microsoft.com/office/officeart/2005/8/layout/hierarchy2"/>
    <dgm:cxn modelId="{2F8E365C-03D5-4192-BCF1-6EDD577DB9A4}" type="presParOf" srcId="{3D385C39-8E29-4D33-AFEC-7FF08A7DC876}" destId="{75884E5C-872C-428A-9956-65AF98F27459}" srcOrd="2" destOrd="0" presId="urn:microsoft.com/office/officeart/2005/8/layout/hierarchy2"/>
    <dgm:cxn modelId="{2706F6B6-21E2-4E81-838E-2A45CB676F8B}" type="presParOf" srcId="{75884E5C-872C-428A-9956-65AF98F27459}" destId="{7321614E-DF57-4470-BBBD-F53A2DEBDF38}" srcOrd="0" destOrd="0" presId="urn:microsoft.com/office/officeart/2005/8/layout/hierarchy2"/>
    <dgm:cxn modelId="{99483A85-A1DD-4248-A436-15E3ABEB1882}" type="presParOf" srcId="{3D385C39-8E29-4D33-AFEC-7FF08A7DC876}" destId="{5920EA1E-CB3D-4E39-B10F-F88E63C2A755}" srcOrd="3" destOrd="0" presId="urn:microsoft.com/office/officeart/2005/8/layout/hierarchy2"/>
    <dgm:cxn modelId="{5D396197-0F6F-484C-97D9-85BE5C28B78E}" type="presParOf" srcId="{5920EA1E-CB3D-4E39-B10F-F88E63C2A755}" destId="{9FE73F4F-9BF7-4EA0-9880-A0AF2F780196}" srcOrd="0" destOrd="0" presId="urn:microsoft.com/office/officeart/2005/8/layout/hierarchy2"/>
    <dgm:cxn modelId="{C8A972DD-1340-49CA-A843-3F96FBAB0DA6}" type="presParOf" srcId="{5920EA1E-CB3D-4E39-B10F-F88E63C2A755}" destId="{F7099030-ADB8-476B-A5DF-E76868BD8483}" srcOrd="1" destOrd="0" presId="urn:microsoft.com/office/officeart/2005/8/layout/hierarchy2"/>
    <dgm:cxn modelId="{F63D128A-93A1-4690-AB38-C32ED1503EEE}" type="presParOf" srcId="{3D385C39-8E29-4D33-AFEC-7FF08A7DC876}" destId="{9C7E9774-00EB-41B4-B7A6-A1238B2643D8}" srcOrd="4" destOrd="0" presId="urn:microsoft.com/office/officeart/2005/8/layout/hierarchy2"/>
    <dgm:cxn modelId="{EE87E36B-A8AB-4E32-9F43-AD78019CC5DA}" type="presParOf" srcId="{9C7E9774-00EB-41B4-B7A6-A1238B2643D8}" destId="{A9FA5EEE-9CCA-425D-986A-B1131EA88F66}" srcOrd="0" destOrd="0" presId="urn:microsoft.com/office/officeart/2005/8/layout/hierarchy2"/>
    <dgm:cxn modelId="{BD1C2974-A9F6-4DBF-B994-EDDF30323066}" type="presParOf" srcId="{3D385C39-8E29-4D33-AFEC-7FF08A7DC876}" destId="{2EBA6640-FC5F-4781-9C09-511754F96E61}" srcOrd="5" destOrd="0" presId="urn:microsoft.com/office/officeart/2005/8/layout/hierarchy2"/>
    <dgm:cxn modelId="{8E37DB0D-EA68-45FF-9704-C1B91F33CEE4}" type="presParOf" srcId="{2EBA6640-FC5F-4781-9C09-511754F96E61}" destId="{6DEB5B76-4734-4F9E-9D96-31766B9A9026}" srcOrd="0" destOrd="0" presId="urn:microsoft.com/office/officeart/2005/8/layout/hierarchy2"/>
    <dgm:cxn modelId="{26ADDA40-0921-4D21-B3A0-7E9A4C93E7D6}" type="presParOf" srcId="{2EBA6640-FC5F-4781-9C09-511754F96E61}" destId="{C21F0069-6C4D-4988-8292-6649F393B88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71F9C-710E-49A2-8326-78E5AFC0DCF4}">
      <dsp:nvSpPr>
        <dsp:cNvPr id="0" name=""/>
        <dsp:cNvSpPr/>
      </dsp:nvSpPr>
      <dsp:spPr>
        <a:xfrm>
          <a:off x="1587" y="2322611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apps</a:t>
          </a:r>
          <a:endParaRPr lang="en-US" sz="2500" kern="1200" dirty="0"/>
        </a:p>
      </dsp:txBody>
      <dsp:txXfrm>
        <a:off x="25068" y="2346092"/>
        <a:ext cx="1556412" cy="754725"/>
      </dsp:txXfrm>
    </dsp:sp>
    <dsp:sp modelId="{EB4469A5-29DB-4A1C-B6CF-D1840051D5FA}">
      <dsp:nvSpPr>
        <dsp:cNvPr id="0" name=""/>
        <dsp:cNvSpPr/>
      </dsp:nvSpPr>
      <dsp:spPr>
        <a:xfrm rot="18036037">
          <a:off x="1299888" y="2170843"/>
          <a:ext cx="1242791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42791" y="17753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90214" y="2157527"/>
        <a:ext cx="62139" cy="62139"/>
      </dsp:txXfrm>
    </dsp:sp>
    <dsp:sp modelId="{15B761ED-1A36-4BD8-BF8E-23B745C09021}">
      <dsp:nvSpPr>
        <dsp:cNvPr id="0" name=""/>
        <dsp:cNvSpPr/>
      </dsp:nvSpPr>
      <dsp:spPr>
        <a:xfrm>
          <a:off x="2237606" y="1252896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movieApp</a:t>
          </a:r>
          <a:endParaRPr lang="en-US" sz="2500" kern="1200" dirty="0"/>
        </a:p>
      </dsp:txBody>
      <dsp:txXfrm>
        <a:off x="2261087" y="1276377"/>
        <a:ext cx="1556412" cy="754725"/>
      </dsp:txXfrm>
    </dsp:sp>
    <dsp:sp modelId="{BD7BD4C8-3E81-4DC3-9DBD-E18E6587A50E}">
      <dsp:nvSpPr>
        <dsp:cNvPr id="0" name=""/>
        <dsp:cNvSpPr/>
      </dsp:nvSpPr>
      <dsp:spPr>
        <a:xfrm rot="17865479">
          <a:off x="3468131" y="1018417"/>
          <a:ext cx="1395755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395755" y="17753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31115" y="1001277"/>
        <a:ext cx="69787" cy="69787"/>
      </dsp:txXfrm>
    </dsp:sp>
    <dsp:sp modelId="{6A853459-B4EC-492B-85CD-F821DE75F2E6}">
      <dsp:nvSpPr>
        <dsp:cNvPr id="0" name=""/>
        <dsp:cNvSpPr/>
      </dsp:nvSpPr>
      <dsp:spPr>
        <a:xfrm>
          <a:off x="4491037" y="17760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module.js</a:t>
          </a:r>
          <a:endParaRPr lang="en-US" sz="2500" kern="1200" dirty="0"/>
        </a:p>
      </dsp:txBody>
      <dsp:txXfrm>
        <a:off x="4514518" y="41241"/>
        <a:ext cx="1556412" cy="754725"/>
      </dsp:txXfrm>
    </dsp:sp>
    <dsp:sp modelId="{5C079F6C-5B92-4726-86CD-FA46100C8DE2}">
      <dsp:nvSpPr>
        <dsp:cNvPr id="0" name=""/>
        <dsp:cNvSpPr/>
      </dsp:nvSpPr>
      <dsp:spPr>
        <a:xfrm rot="20056522">
          <a:off x="3805223" y="1479388"/>
          <a:ext cx="721570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21570" y="17753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47970" y="1479102"/>
        <a:ext cx="36078" cy="36078"/>
      </dsp:txXfrm>
    </dsp:sp>
    <dsp:sp modelId="{84DD20E5-5E74-4D2A-A02D-929A25451082}">
      <dsp:nvSpPr>
        <dsp:cNvPr id="0" name=""/>
        <dsp:cNvSpPr/>
      </dsp:nvSpPr>
      <dsp:spPr>
        <a:xfrm>
          <a:off x="4491037" y="939700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templates</a:t>
          </a:r>
          <a:endParaRPr lang="en-US" sz="2500" kern="1200" dirty="0"/>
        </a:p>
      </dsp:txBody>
      <dsp:txXfrm>
        <a:off x="4514518" y="963181"/>
        <a:ext cx="1556412" cy="754725"/>
      </dsp:txXfrm>
    </dsp:sp>
    <dsp:sp modelId="{76A92212-BE96-4366-ADD2-40C40DEEAB38}">
      <dsp:nvSpPr>
        <dsp:cNvPr id="0" name=""/>
        <dsp:cNvSpPr/>
      </dsp:nvSpPr>
      <dsp:spPr>
        <a:xfrm rot="2587222">
          <a:off x="3720716" y="1940358"/>
          <a:ext cx="890586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90586" y="17753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43744" y="1935847"/>
        <a:ext cx="44529" cy="44529"/>
      </dsp:txXfrm>
    </dsp:sp>
    <dsp:sp modelId="{17681D10-3A34-4426-BC98-21A0769B3409}">
      <dsp:nvSpPr>
        <dsp:cNvPr id="0" name=""/>
        <dsp:cNvSpPr/>
      </dsp:nvSpPr>
      <dsp:spPr>
        <a:xfrm>
          <a:off x="4491037" y="1861641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specs</a:t>
          </a:r>
          <a:endParaRPr lang="en-US" sz="2500" kern="1200" dirty="0"/>
        </a:p>
      </dsp:txBody>
      <dsp:txXfrm>
        <a:off x="4514518" y="1885122"/>
        <a:ext cx="1556412" cy="754725"/>
      </dsp:txXfrm>
    </dsp:sp>
    <dsp:sp modelId="{C7D4F889-8F80-471A-BA77-21A043AF554A}">
      <dsp:nvSpPr>
        <dsp:cNvPr id="0" name=""/>
        <dsp:cNvSpPr/>
      </dsp:nvSpPr>
      <dsp:spPr>
        <a:xfrm rot="4019394">
          <a:off x="3334508" y="2401328"/>
          <a:ext cx="1663001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663001" y="17753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124434" y="2377507"/>
        <a:ext cx="83150" cy="83150"/>
      </dsp:txXfrm>
    </dsp:sp>
    <dsp:sp modelId="{CBDE3ECE-45DB-49A8-9740-AAFB5E7E8AA2}">
      <dsp:nvSpPr>
        <dsp:cNvPr id="0" name=""/>
        <dsp:cNvSpPr/>
      </dsp:nvSpPr>
      <dsp:spPr>
        <a:xfrm>
          <a:off x="4491037" y="2783582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js</a:t>
          </a:r>
          <a:endParaRPr lang="en-US" sz="2500" kern="1200" dirty="0"/>
        </a:p>
      </dsp:txBody>
      <dsp:txXfrm>
        <a:off x="4514518" y="2807063"/>
        <a:ext cx="1556412" cy="754725"/>
      </dsp:txXfrm>
    </dsp:sp>
    <dsp:sp modelId="{75884E5C-872C-428A-9956-65AF98F27459}">
      <dsp:nvSpPr>
        <dsp:cNvPr id="0" name=""/>
        <dsp:cNvSpPr/>
      </dsp:nvSpPr>
      <dsp:spPr>
        <a:xfrm>
          <a:off x="1604962" y="2705701"/>
          <a:ext cx="64134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641349" y="17753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09603" y="2707421"/>
        <a:ext cx="32067" cy="32067"/>
      </dsp:txXfrm>
    </dsp:sp>
    <dsp:sp modelId="{9FE73F4F-9BF7-4EA0-9880-A0AF2F780196}">
      <dsp:nvSpPr>
        <dsp:cNvPr id="0" name=""/>
        <dsp:cNvSpPr/>
      </dsp:nvSpPr>
      <dsp:spPr>
        <a:xfrm>
          <a:off x="2246312" y="2322611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dashboard</a:t>
          </a:r>
          <a:endParaRPr lang="en-US" sz="2500" kern="1200" dirty="0"/>
        </a:p>
      </dsp:txBody>
      <dsp:txXfrm>
        <a:off x="2269793" y="2346092"/>
        <a:ext cx="1556412" cy="754725"/>
      </dsp:txXfrm>
    </dsp:sp>
    <dsp:sp modelId="{9C7E9774-00EB-41B4-B7A6-A1238B2643D8}">
      <dsp:nvSpPr>
        <dsp:cNvPr id="0" name=""/>
        <dsp:cNvSpPr/>
      </dsp:nvSpPr>
      <dsp:spPr>
        <a:xfrm rot="3310531">
          <a:off x="1364098" y="3166671"/>
          <a:ext cx="112307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123078" y="17753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97560" y="3156348"/>
        <a:ext cx="56153" cy="56153"/>
      </dsp:txXfrm>
    </dsp:sp>
    <dsp:sp modelId="{6DEB5B76-4734-4F9E-9D96-31766B9A9026}">
      <dsp:nvSpPr>
        <dsp:cNvPr id="0" name=""/>
        <dsp:cNvSpPr/>
      </dsp:nvSpPr>
      <dsp:spPr>
        <a:xfrm>
          <a:off x="2246312" y="3244552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common</a:t>
          </a:r>
          <a:endParaRPr lang="en-US" sz="2500" kern="1200" dirty="0"/>
        </a:p>
      </dsp:txBody>
      <dsp:txXfrm>
        <a:off x="2269793" y="3268033"/>
        <a:ext cx="1556412" cy="754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" y="9120190"/>
            <a:ext cx="7313613" cy="47942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pPr algn="ctr"/>
            <a:fld id="{F403B382-5E20-4D88-A964-1D6629C87BBB}" type="slidenum">
              <a:rPr lang="en-US" smtClean="0">
                <a:latin typeface="Calibri Light" pitchFamily="34" charset="0"/>
              </a:rPr>
              <a:pPr algn="ctr"/>
              <a:t>‹#›</a:t>
            </a:fld>
            <a:endParaRPr lang="en-US" dirty="0">
              <a:latin typeface="Calibri Light" pitchFamily="34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072482" y="152402"/>
            <a:ext cx="3170238" cy="479425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pPr algn="ctr"/>
            <a:endParaRPr lang="en-US" sz="1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0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4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651236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>
            <a:lvl1pPr>
              <a:defRPr>
                <a:latin typeface="MV Boli" panose="02000500030200090000" pitchFamily="2" charset="0"/>
                <a:cs typeface="MV Boli" panose="0200050003020009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MV Boli" panose="02000500030200090000" pitchFamily="2" charset="0"/>
                <a:cs typeface="MV Boli" panose="02000500030200090000" pitchFamily="2" charset="0"/>
              </a:defRPr>
            </a:lvl1pPr>
            <a:lvl2pPr marL="411590">
              <a:defRPr sz="2000">
                <a:latin typeface="MV Boli" panose="02000500030200090000" pitchFamily="2" charset="0"/>
                <a:cs typeface="MV Boli" panose="02000500030200090000" pitchFamily="2" charset="0"/>
              </a:defRPr>
            </a:lvl2pPr>
            <a:lvl3pPr marL="583085">
              <a:defRPr sz="1800">
                <a:latin typeface="MV Boli" panose="02000500030200090000" pitchFamily="2" charset="0"/>
                <a:cs typeface="MV Boli" panose="02000500030200090000" pitchFamily="2" charset="0"/>
              </a:defRPr>
            </a:lvl3pPr>
            <a:lvl4pPr marL="754581">
              <a:defRPr sz="1800">
                <a:latin typeface="MV Boli" panose="02000500030200090000" pitchFamily="2" charset="0"/>
                <a:cs typeface="MV Boli" panose="02000500030200090000" pitchFamily="2" charset="0"/>
              </a:defRPr>
            </a:lvl4pPr>
            <a:lvl5pPr marL="926077">
              <a:defRPr sz="1800">
                <a:latin typeface="MV Boli" panose="02000500030200090000" pitchFamily="2" charset="0"/>
                <a:cs typeface="MV Boli" panose="02000500030200090000" pitchFamily="2" charset="0"/>
              </a:defRPr>
            </a:lvl5pPr>
            <a:lvl6pPr marL="1097573">
              <a:defRPr baseline="0"/>
            </a:lvl6pPr>
            <a:lvl7pPr marL="1269068">
              <a:defRPr baseline="0"/>
            </a:lvl7pPr>
            <a:lvl8pPr marL="1440564">
              <a:defRPr baseline="0"/>
            </a:lvl8pPr>
            <a:lvl9pPr marL="1612060">
              <a:defRPr baseline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58287" y="6400801"/>
            <a:ext cx="933137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4/7/2015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1"/>
            <a:ext cx="4744685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104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905000"/>
            <a:ext cx="3313277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7" y="2819400"/>
            <a:ext cx="3313277" cy="335280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 marL="1468003">
              <a:defRPr sz="1200"/>
            </a:lvl6pPr>
            <a:lvl7pPr marL="1468003">
              <a:defRPr sz="1200" baseline="0"/>
            </a:lvl7pPr>
            <a:lvl8pPr marL="1468003">
              <a:defRPr sz="1200" baseline="0"/>
            </a:lvl8pPr>
            <a:lvl9pPr marL="1468003"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8616" y="1905000"/>
            <a:ext cx="3313277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8616" y="2819400"/>
            <a:ext cx="3313277" cy="335280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 marL="1468003">
              <a:defRPr sz="1200"/>
            </a:lvl5pPr>
            <a:lvl6pPr marL="1468003">
              <a:defRPr sz="1200"/>
            </a:lvl6pPr>
            <a:lvl7pPr marL="1468003">
              <a:defRPr sz="1200"/>
            </a:lvl7pPr>
            <a:lvl8pPr marL="1468003">
              <a:defRPr sz="1200"/>
            </a:lvl8pPr>
            <a:lvl9pPr marL="1468003"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58287" y="6400801"/>
            <a:ext cx="933137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4/7/2015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2107" y="6400801"/>
            <a:ext cx="4744685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327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 Text/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3"/>
          <p:cNvSpPr>
            <a:spLocks noGrp="1"/>
          </p:cNvSpPr>
          <p:nvPr>
            <p:ph sz="quarter" idx="20" hasCustomPrompt="1"/>
          </p:nvPr>
        </p:nvSpPr>
        <p:spPr>
          <a:xfrm>
            <a:off x="6086041" y="1758185"/>
            <a:ext cx="2611523" cy="4230308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Clr>
                <a:srgbClr val="FF6600"/>
              </a:buClr>
              <a:buFontTx/>
              <a:buNone/>
              <a:defRPr sz="2100">
                <a:latin typeface="+mn-lt"/>
              </a:defRPr>
            </a:lvl1pPr>
            <a:lvl2pPr>
              <a:buClr>
                <a:srgbClr val="FF6600"/>
              </a:buClr>
              <a:defRPr sz="2100"/>
            </a:lvl2pPr>
            <a:lvl3pPr>
              <a:buClr>
                <a:srgbClr val="FF6600"/>
              </a:buClr>
              <a:defRPr sz="1800"/>
            </a:lvl3pPr>
            <a:lvl4pPr>
              <a:defRPr sz="1600"/>
            </a:lvl4pPr>
            <a:lvl5pPr marL="659381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text or click the image icon to add a graphic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3266240" y="1769807"/>
            <a:ext cx="2611523" cy="4230308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Clr>
                <a:srgbClr val="FF6600"/>
              </a:buClr>
              <a:buFontTx/>
              <a:buNone/>
              <a:defRPr sz="2100">
                <a:latin typeface="+mn-lt"/>
              </a:defRPr>
            </a:lvl1pPr>
            <a:lvl2pPr>
              <a:buClr>
                <a:srgbClr val="FF6600"/>
              </a:buClr>
              <a:defRPr sz="2100"/>
            </a:lvl2pPr>
            <a:lvl3pPr>
              <a:buClr>
                <a:srgbClr val="FF6600"/>
              </a:buClr>
              <a:defRPr sz="1800"/>
            </a:lvl3pPr>
            <a:lvl4pPr>
              <a:defRPr sz="1600"/>
            </a:lvl4pPr>
            <a:lvl5pPr marL="659381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text or click the image icon to add a graphic</a:t>
            </a:r>
          </a:p>
        </p:txBody>
      </p:sp>
      <p:sp>
        <p:nvSpPr>
          <p:cNvPr id="16" name="Content Placeholder 1"/>
          <p:cNvSpPr>
            <a:spLocks noGrp="1"/>
          </p:cNvSpPr>
          <p:nvPr>
            <p:ph sz="quarter" idx="18" hasCustomPrompt="1"/>
          </p:nvPr>
        </p:nvSpPr>
        <p:spPr>
          <a:xfrm>
            <a:off x="454029" y="1769807"/>
            <a:ext cx="2611523" cy="4230308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Clr>
                <a:srgbClr val="FF6600"/>
              </a:buClr>
              <a:buFontTx/>
              <a:buNone/>
              <a:defRPr sz="2100" baseline="0">
                <a:latin typeface="+mn-lt"/>
              </a:defRPr>
            </a:lvl1pPr>
            <a:lvl2pPr marL="222847" indent="0" algn="ctr">
              <a:buClr>
                <a:srgbClr val="FF6600"/>
              </a:buClr>
              <a:buFontTx/>
              <a:buNone/>
              <a:defRPr sz="2100"/>
            </a:lvl2pPr>
            <a:lvl3pPr marL="447217" indent="0" algn="ctr">
              <a:buClr>
                <a:srgbClr val="FF6600"/>
              </a:buClr>
              <a:buFontTx/>
              <a:buNone/>
              <a:defRPr sz="1800"/>
            </a:lvl3pPr>
            <a:lvl4pPr>
              <a:defRPr sz="1600"/>
            </a:lvl4pPr>
            <a:lvl5pPr marL="659381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text or click the image icon to add a graphic</a:t>
            </a:r>
          </a:p>
        </p:txBody>
      </p:sp>
      <p:sp>
        <p:nvSpPr>
          <p:cNvPr id="20" name="Title"/>
          <p:cNvSpPr>
            <a:spLocks noGrp="1"/>
          </p:cNvSpPr>
          <p:nvPr>
            <p:ph type="title" hasCustomPrompt="1"/>
          </p:nvPr>
        </p:nvSpPr>
        <p:spPr>
          <a:xfrm>
            <a:off x="454028" y="187203"/>
            <a:ext cx="8243535" cy="1570983"/>
          </a:xfrm>
          <a:prstGeom prst="rect">
            <a:avLst/>
          </a:prstGeom>
        </p:spPr>
        <p:txBody>
          <a:bodyPr vert="horz" lIns="0" tIns="43960" rIns="87919" bIns="43960" rtlCol="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0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5020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03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426071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779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02566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92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204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73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4"/>
          </p:cNvPr>
          <p:cNvPicPr>
            <a:picLocks noChangeAspect="1" noChangeArrowheads="1"/>
          </p:cNvPicPr>
          <p:nvPr userDrawn="1"/>
        </p:nvPicPr>
        <p:blipFill>
          <a:blip r:embed="rId15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054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1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2AFE7"/>
                </a:solidFill>
                <a:latin typeface="+mj-lt"/>
                <a:cs typeface="Mangal" pitchFamily="18" charset="0"/>
              </a:rPr>
              <a:t/>
            </a:r>
            <a:br>
              <a:rPr lang="en-US" dirty="0" smtClean="0">
                <a:solidFill>
                  <a:srgbClr val="22AFE7"/>
                </a:solidFill>
                <a:latin typeface="+mj-lt"/>
                <a:cs typeface="Mangal" pitchFamily="18" charset="0"/>
              </a:rPr>
            </a:br>
            <a:r>
              <a:rPr lang="en-US" dirty="0" err="1" smtClean="0">
                <a:solidFill>
                  <a:schemeClr val="tx1"/>
                </a:solidFill>
                <a:latin typeface="+mj-lt"/>
                <a:cs typeface="Mangal" pitchFamily="18" charset="0"/>
              </a:rPr>
              <a:t>ngLessons</a:t>
            </a:r>
            <a:endParaRPr lang="en-US" dirty="0">
              <a:solidFill>
                <a:schemeClr val="tx1"/>
              </a:solidFill>
              <a:latin typeface="+mj-lt"/>
              <a:cs typeface="Mangal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K. Scott Allen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OdeToCode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9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Need: </a:t>
            </a:r>
            <a:r>
              <a:rPr lang="en-US" b="1" dirty="0" smtClean="0"/>
              <a:t>Consistent</a:t>
            </a:r>
            <a:r>
              <a:rPr lang="en-US" dirty="0" smtClean="0"/>
              <a:t> Error Handling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89" y="2507080"/>
            <a:ext cx="53149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5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Service Usage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34" y="2913913"/>
            <a:ext cx="7458075" cy="17907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3542469">
            <a:off x="3052308" y="4391522"/>
            <a:ext cx="911081" cy="336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3542469">
            <a:off x="5571390" y="4494692"/>
            <a:ext cx="911081" cy="336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9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Display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206" y="2725832"/>
            <a:ext cx="4857750" cy="1876425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>
            <a:off x="4760260" y="4036964"/>
            <a:ext cx="578223" cy="7840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2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Need: Decorators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992" y="2396938"/>
            <a:ext cx="63150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5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All The Errors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39" y="2688291"/>
            <a:ext cx="8201723" cy="226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4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 For Instrumentation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2412190"/>
            <a:ext cx="72961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2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Sanitize Decorator Output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25" y="2913913"/>
            <a:ext cx="82200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8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 For Debugging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8" y="1139048"/>
            <a:ext cx="6829425" cy="4524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987" y="2348975"/>
            <a:ext cx="3705225" cy="1485900"/>
          </a:xfrm>
          <a:prstGeom prst="rect">
            <a:avLst/>
          </a:prstGeom>
        </p:spPr>
      </p:pic>
      <p:pic>
        <p:nvPicPr>
          <p:cNvPr id="6" name="Picture 2" descr="Warning On Bad Angular Bindin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13" y="4038293"/>
            <a:ext cx="391477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56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Need: $http Interceptors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6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You want to hear a JavaScript joke? I'll callback later. - You want to hear a JavaScript joke? I'll callback later.  Bad Joke Fozzie Be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631661"/>
            <a:ext cx="5281707" cy="395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73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875" y="968711"/>
            <a:ext cx="6141109" cy="488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1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794" y="1911767"/>
            <a:ext cx="6286500" cy="1190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194" y="3892966"/>
            <a:ext cx="61341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Need: Custom Directives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350" y="2913914"/>
            <a:ext cx="48577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1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428" y="1044069"/>
            <a:ext cx="5129571" cy="478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9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Need: Unit Tests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1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54" y="1186358"/>
            <a:ext cx="6936626" cy="447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4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 All The Things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7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10470"/>
            <a:ext cx="83820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5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096265"/>
            <a:ext cx="65532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4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$controller With What </a:t>
            </a:r>
            <a:r>
              <a:rPr lang="en-US" b="1" dirty="0" smtClean="0"/>
              <a:t>You</a:t>
            </a:r>
            <a:r>
              <a:rPr lang="en-US" dirty="0" smtClean="0"/>
              <a:t> Need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757" y="2388582"/>
            <a:ext cx="5368947" cy="1493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231" y="4545042"/>
            <a:ext cx="48068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9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786" y="1638020"/>
            <a:ext cx="56292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4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Possibly Redefine The SUT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3129811"/>
            <a:ext cx="65913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3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Protractor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2057400"/>
            <a:ext cx="61341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1079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Page 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1447800"/>
            <a:ext cx="7134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394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05" y="1098885"/>
            <a:ext cx="6894095" cy="508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20774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Controller 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Explicit in the view</a:t>
            </a:r>
          </a:p>
          <a:p>
            <a:r>
              <a:rPr lang="en-US" dirty="0" smtClean="0"/>
              <a:t>Simplifies tests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038" y="4210373"/>
            <a:ext cx="6096648" cy="119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6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http://media.rd.com/rd/images/rdc/slideshows/12-Funny-Warning-Signs/Caution-a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102" y="2096264"/>
            <a:ext cx="46863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50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Avoid: $</a:t>
            </a:r>
            <a:r>
              <a:rPr lang="en-US" dirty="0" err="1" smtClean="0"/>
              <a:t>rootScope</a:t>
            </a:r>
            <a:r>
              <a:rPr lang="en-US" dirty="0" smtClean="0"/>
              <a:t> Abuse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store errors</a:t>
            </a:r>
          </a:p>
          <a:p>
            <a:r>
              <a:rPr lang="en-US" dirty="0" smtClean="0"/>
              <a:t>Let’s store loading messages</a:t>
            </a:r>
          </a:p>
          <a:p>
            <a:r>
              <a:rPr lang="en-US" dirty="0" smtClean="0"/>
              <a:t>Let’s store user profile</a:t>
            </a:r>
          </a:p>
          <a:p>
            <a:r>
              <a:rPr lang="en-US" dirty="0" smtClean="0"/>
              <a:t>Let’s store configuration constants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8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446" y="925579"/>
            <a:ext cx="6141109" cy="488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2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2214563"/>
            <a:ext cx="83629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3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Avoid: Promise Abuse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7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://elekslabs.com/wp-content/uploads/2013/03/devic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047" y="1553824"/>
            <a:ext cx="5831915" cy="406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37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11" y="1764129"/>
            <a:ext cx="7562850" cy="285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165" y="2913914"/>
            <a:ext cx="75533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Chain!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2731077"/>
            <a:ext cx="7604687" cy="30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9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http://3.bp.blogspot.com/-wHm7kVodELw/UOdAcZEmzGI/AAAAAAAAISk/FB_T0qGVOWQ/s1600/painted-into-cor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795" y="1920836"/>
            <a:ext cx="2857500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53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About: Your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at UI-Router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12" y="3472141"/>
            <a:ext cx="7943036" cy="193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2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About: A Better $http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BreezeJS</a:t>
            </a:r>
            <a:endParaRPr lang="en-US" dirty="0" smtClean="0"/>
          </a:p>
          <a:p>
            <a:r>
              <a:rPr lang="en-US" dirty="0" err="1" smtClean="0"/>
              <a:t>Restangular</a:t>
            </a:r>
            <a:endParaRPr lang="en-US" dirty="0" smtClean="0"/>
          </a:p>
          <a:p>
            <a:r>
              <a:rPr lang="en-US" dirty="0" smtClean="0"/>
              <a:t>Caching, configuration, offline…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4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About: AMD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80" y="3063136"/>
            <a:ext cx="18192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5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About: Resolve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2640859"/>
            <a:ext cx="5519159" cy="236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229" y="5136839"/>
            <a:ext cx="4953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6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Resolve 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appears with data </a:t>
            </a:r>
            <a:r>
              <a:rPr lang="en-US" dirty="0" smtClean="0"/>
              <a:t>ready</a:t>
            </a:r>
          </a:p>
          <a:p>
            <a:r>
              <a:rPr lang="en-US" dirty="0"/>
              <a:t>Easier to stay somewhere is there is an </a:t>
            </a:r>
            <a:r>
              <a:rPr lang="en-US" dirty="0" smtClean="0"/>
              <a:t>error</a:t>
            </a:r>
          </a:p>
          <a:p>
            <a:r>
              <a:rPr lang="en-US" dirty="0" smtClean="0"/>
              <a:t>Easier to test controllers</a:t>
            </a:r>
          </a:p>
        </p:txBody>
      </p:sp>
    </p:spTree>
    <p:extLst>
      <p:ext uri="{BB962C8B-B14F-4D97-AF65-F5344CB8AC3E}">
        <p14:creationId xmlns:p14="http://schemas.microsoft.com/office/powerpoint/2010/main" val="369682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Resolve Everything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57" y="2431324"/>
            <a:ext cx="6093326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1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Resolve To A Service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737" y="2955185"/>
            <a:ext cx="5642322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1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://www.dumpaday.com/wp-content/uploads/2013/06/a-what-could-possibly-go-wro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323" y="936811"/>
            <a:ext cx="4182037" cy="501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7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31" y="2289811"/>
            <a:ext cx="8077339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7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About: Authentication and 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8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or Tokens?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4027" y="2670662"/>
            <a:ext cx="3993752" cy="560218"/>
          </a:xfrm>
        </p:spPr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026" y="3349402"/>
            <a:ext cx="3995928" cy="2505456"/>
          </a:xfrm>
        </p:spPr>
        <p:txBody>
          <a:bodyPr/>
          <a:lstStyle/>
          <a:p>
            <a:r>
              <a:rPr lang="en-US" dirty="0" smtClean="0"/>
              <a:t>Sent with every request</a:t>
            </a:r>
          </a:p>
          <a:p>
            <a:r>
              <a:rPr lang="en-US" dirty="0" smtClean="0"/>
              <a:t>Susceptible to CSRF</a:t>
            </a:r>
          </a:p>
          <a:p>
            <a:r>
              <a:rPr lang="en-US" dirty="0" smtClean="0"/>
              <a:t>Difficult to use across domains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4692662" y="2671820"/>
            <a:ext cx="3987789" cy="559059"/>
          </a:xfrm>
        </p:spPr>
        <p:txBody>
          <a:bodyPr/>
          <a:lstStyle/>
          <a:p>
            <a:r>
              <a:rPr lang="en-US" dirty="0" smtClean="0"/>
              <a:t>Tokens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4"/>
          </p:nvPr>
        </p:nvSpPr>
        <p:spPr>
          <a:xfrm>
            <a:off x="4692662" y="3349402"/>
            <a:ext cx="3995928" cy="2505456"/>
          </a:xfrm>
        </p:spPr>
        <p:txBody>
          <a:bodyPr/>
          <a:lstStyle/>
          <a:p>
            <a:r>
              <a:rPr lang="en-US" dirty="0" smtClean="0"/>
              <a:t>Offer more control, no forgeries</a:t>
            </a:r>
          </a:p>
          <a:p>
            <a:r>
              <a:rPr lang="en-US" dirty="0" smtClean="0"/>
              <a:t>Work across domains</a:t>
            </a:r>
          </a:p>
          <a:p>
            <a:r>
              <a:rPr lang="en-US" dirty="0" smtClean="0"/>
              <a:t>Require more code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499" y="2072039"/>
            <a:ext cx="928116" cy="9189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105" b="96579" l="4188" r="9450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414" y="2072039"/>
            <a:ext cx="970975" cy="9658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112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Logins and Redirects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97" y="2424792"/>
            <a:ext cx="3564731" cy="22574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26132" y="3143788"/>
            <a:ext cx="1469572" cy="6531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GET /secret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685054" y="3277682"/>
            <a:ext cx="1129937" cy="385355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redirect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6369003" y="3252094"/>
            <a:ext cx="1129937" cy="385355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redirect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94823" y="3118200"/>
            <a:ext cx="1469572" cy="6531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GET /secret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0023">
            <a:off x="467134" y="3956652"/>
            <a:ext cx="1028315" cy="2779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69" r="1867" b="31798"/>
          <a:stretch/>
        </p:blipFill>
        <p:spPr>
          <a:xfrm>
            <a:off x="7426448" y="2028002"/>
            <a:ext cx="1577340" cy="96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2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Tokens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935" y="3050650"/>
            <a:ext cx="2143424" cy="9002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900" y="3341281"/>
            <a:ext cx="1420292" cy="137091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416" y="2961297"/>
            <a:ext cx="2556217" cy="2130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657600"/>
            <a:ext cx="970975" cy="965891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89" y="4252710"/>
            <a:ext cx="928116" cy="91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8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About: Basic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Controller</a:t>
            </a:r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Service</a:t>
            </a:r>
          </a:p>
          <a:p>
            <a:r>
              <a:rPr lang="en-US" dirty="0" smtClean="0"/>
              <a:t>Directive</a:t>
            </a:r>
          </a:p>
          <a:p>
            <a:r>
              <a:rPr lang="en-US" dirty="0" smtClean="0"/>
              <a:t>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About: Code Standards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lick for more random wrong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17" y="2507079"/>
            <a:ext cx="4924697" cy="296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59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About: Directory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like feature 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8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Diagram 7"/>
          <p:cNvGraphicFramePr/>
          <p:nvPr>
            <p:extLst/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828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</a:p>
          <a:p>
            <a:r>
              <a:rPr lang="en-US" dirty="0" smtClean="0"/>
              <a:t>Decorators, interceptors</a:t>
            </a:r>
          </a:p>
          <a:p>
            <a:r>
              <a:rPr lang="en-US" dirty="0" smtClean="0"/>
              <a:t>Custom directives</a:t>
            </a:r>
          </a:p>
          <a:p>
            <a:r>
              <a:rPr lang="en-US" dirty="0" smtClean="0"/>
              <a:t>Code style and 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002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Needs</a:t>
            </a:r>
          </a:p>
          <a:p>
            <a:r>
              <a:rPr lang="en-US" dirty="0" smtClean="0"/>
              <a:t>Cautions</a:t>
            </a:r>
          </a:p>
          <a:p>
            <a:r>
              <a:rPr lang="en-US" dirty="0" smtClean="0"/>
              <a:t>Plans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32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ttp://www.thefunnyblog.org/wp-content/uploads/2013/06/funny-bear-pi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888" y="2507079"/>
            <a:ext cx="4605377" cy="298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14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Need: </a:t>
            </a:r>
            <a:r>
              <a:rPr lang="en-US" b="1" dirty="0" smtClean="0"/>
              <a:t>Robust</a:t>
            </a:r>
            <a:r>
              <a:rPr lang="en-US" dirty="0" smtClean="0"/>
              <a:t> Error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78" y="3017464"/>
            <a:ext cx="6686550" cy="1495425"/>
          </a:xfrm>
          <a:prstGeom prst="rect">
            <a:avLst/>
          </a:prstGeom>
        </p:spPr>
      </p:pic>
      <p:sp>
        <p:nvSpPr>
          <p:cNvPr id="8" name="Up Arrow 7"/>
          <p:cNvSpPr/>
          <p:nvPr/>
        </p:nvSpPr>
        <p:spPr>
          <a:xfrm rot="18968571">
            <a:off x="6420971" y="4017307"/>
            <a:ext cx="403411" cy="8875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2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At The Top Of The Chain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295" y="2791105"/>
            <a:ext cx="5514975" cy="1571625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 rot="18968571">
            <a:off x="3408830" y="4041785"/>
            <a:ext cx="403411" cy="8875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4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498799-B0FC-4B7A-8396-BFC34D805990}">
  <ds:schemaRefs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DEVintersection</Template>
  <TotalTime>6133</TotalTime>
  <Words>273</Words>
  <Application>Microsoft Office PowerPoint</Application>
  <PresentationFormat>On-screen Show (4:3)</PresentationFormat>
  <Paragraphs>92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0" baseType="lpstr">
      <vt:lpstr>Arial</vt:lpstr>
      <vt:lpstr>Calibri Light</vt:lpstr>
      <vt:lpstr>Consolas</vt:lpstr>
      <vt:lpstr>Mangal</vt:lpstr>
      <vt:lpstr>MV Boli</vt:lpstr>
      <vt:lpstr>Myriad Pro</vt:lpstr>
      <vt:lpstr>Myriad Pro Light</vt:lpstr>
      <vt:lpstr>Segoe UI</vt:lpstr>
      <vt:lpstr>Verdana</vt:lpstr>
      <vt:lpstr>Wingdings</vt:lpstr>
      <vt:lpstr>1_SapphireTemplate</vt:lpstr>
      <vt:lpstr> ngLessons</vt:lpstr>
      <vt:lpstr> </vt:lpstr>
      <vt:lpstr>PowerPoint Presentation</vt:lpstr>
      <vt:lpstr>PowerPoint Presentation</vt:lpstr>
      <vt:lpstr>PowerPoint Presentation</vt:lpstr>
      <vt:lpstr>Three Things</vt:lpstr>
      <vt:lpstr>Needs</vt:lpstr>
      <vt:lpstr>Need: Robust Error Handling</vt:lpstr>
      <vt:lpstr>Catch At The Top Of The Chain</vt:lpstr>
      <vt:lpstr>Need: Consistent Error Handling</vt:lpstr>
      <vt:lpstr>Error Service Usage</vt:lpstr>
      <vt:lpstr>Consistent Display</vt:lpstr>
      <vt:lpstr>Need: Decorators</vt:lpstr>
      <vt:lpstr>See All The Errors</vt:lpstr>
      <vt:lpstr>Decorators For Instrumentation</vt:lpstr>
      <vt:lpstr>Sanitize Decorator Output</vt:lpstr>
      <vt:lpstr>Decorators For Debugging</vt:lpstr>
      <vt:lpstr>PowerPoint Presentation</vt:lpstr>
      <vt:lpstr>Need: $http Interceptors</vt:lpstr>
      <vt:lpstr>PowerPoint Presentation</vt:lpstr>
      <vt:lpstr>PowerPoint Presentation</vt:lpstr>
      <vt:lpstr>Need: Custom Directives</vt:lpstr>
      <vt:lpstr>PowerPoint Presentation</vt:lpstr>
      <vt:lpstr>Need: Unit Tests</vt:lpstr>
      <vt:lpstr>PowerPoint Presentation</vt:lpstr>
      <vt:lpstr>Inject All The Things</vt:lpstr>
      <vt:lpstr>PowerPoint Presentation</vt:lpstr>
      <vt:lpstr>PowerPoint Presentation</vt:lpstr>
      <vt:lpstr>Use $controller With What You Need</vt:lpstr>
      <vt:lpstr>Possibly Redefine The SUT</vt:lpstr>
      <vt:lpstr>Protractor</vt:lpstr>
      <vt:lpstr>Use Page Objects</vt:lpstr>
      <vt:lpstr>PowerPoint Presentation</vt:lpstr>
      <vt:lpstr>Use Controller As</vt:lpstr>
      <vt:lpstr>Cautions</vt:lpstr>
      <vt:lpstr>Avoid: $rootScope Abuse</vt:lpstr>
      <vt:lpstr>PowerPoint Presentation</vt:lpstr>
      <vt:lpstr>PowerPoint Presentation</vt:lpstr>
      <vt:lpstr>Avoid: Promise Abuse</vt:lpstr>
      <vt:lpstr>PowerPoint Presentation</vt:lpstr>
      <vt:lpstr>Promises Chain!</vt:lpstr>
      <vt:lpstr>Planning</vt:lpstr>
      <vt:lpstr>Think About: Your Router</vt:lpstr>
      <vt:lpstr>Think About: A Better $http</vt:lpstr>
      <vt:lpstr>Think About: AMD</vt:lpstr>
      <vt:lpstr>Think About: Resolve</vt:lpstr>
      <vt:lpstr>Resolve Pros</vt:lpstr>
      <vt:lpstr>Resolve Everything</vt:lpstr>
      <vt:lpstr>Move Resolve To A Service</vt:lpstr>
      <vt:lpstr>PowerPoint Presentation</vt:lpstr>
      <vt:lpstr>Think About: Authentication and Authorization</vt:lpstr>
      <vt:lpstr>Cookies or Tokens?</vt:lpstr>
      <vt:lpstr>Logins and Redirects</vt:lpstr>
      <vt:lpstr>Managing Tokens</vt:lpstr>
      <vt:lpstr>Think About: Basic Abstractions</vt:lpstr>
      <vt:lpstr>Think About: Code Standards</vt:lpstr>
      <vt:lpstr>Think About: Directory Structure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DEVintersection  ASP.NET MVC &amp; jQuery Mobile</dc:title>
  <dc:subject>From raw Ajax to ASP.NET</dc:subject>
  <dc:creator>Scott Allen</dc:creator>
  <cp:lastModifiedBy>Scott Allen</cp:lastModifiedBy>
  <cp:revision>113</cp:revision>
  <cp:lastPrinted>2012-12-21T20:05:00Z</cp:lastPrinted>
  <dcterms:created xsi:type="dcterms:W3CDTF">2013-04-08T15:08:27Z</dcterms:created>
  <dcterms:modified xsi:type="dcterms:W3CDTF">2015-04-07T13:09:36Z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