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7"/>
  </p:notesMasterIdLst>
  <p:handoutMasterIdLst>
    <p:handoutMasterId r:id="rId8"/>
  </p:handoutMasterIdLst>
  <p:sldIdLst>
    <p:sldId id="327" r:id="rId2"/>
    <p:sldId id="334" r:id="rId3"/>
    <p:sldId id="335" r:id="rId4"/>
    <p:sldId id="336" r:id="rId5"/>
    <p:sldId id="333" r:id="rId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4"/>
            <p14:sldId id="335"/>
            <p14:sldId id="336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66825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</a:t>
            </a:r>
            <a:r>
              <a:rPr lang="en-US"/>
              <a:t>NET Core Deployment</a:t>
            </a:r>
            <a:endParaRPr lang="en-US" dirty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dnu.exe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D1B5-5242-4DA7-84E4-A4FF8DC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publish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DD77-95DE-4472-826B-580E3C57B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B6AAF-7733-4CFC-83BD-F3AA6199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973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DD0C-39DD-4E64-8625-F7A2689B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Web.config</a:t>
            </a:r>
            <a:r>
              <a:rPr lang="en-US" dirty="0"/>
              <a:t> for IIS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A9F4-B689-4C38-B370-5A2BE808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E6BB3-969F-4C5C-A5BE-D2189E6E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7269"/>
            <a:ext cx="8001000" cy="17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259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EC53-2CC4-47C2-AB07-DA210568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E51D-D06D-4BB5-920E-67B0A11B4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bits needed to run the app are in one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E6AC5-8B5E-4B5E-9AF8-6D8DA246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71800"/>
            <a:ext cx="8229600" cy="22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63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A523B-EEBE-495A-829A-C71A49D8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82000" cy="18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18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20729</TotalTime>
  <Words>31</Words>
  <Application>Microsoft Office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Core Deployment</vt:lpstr>
      <vt:lpstr>dotnet publish</vt:lpstr>
      <vt:lpstr>Web.config for IIS</vt:lpstr>
      <vt:lpstr>Self-contained Deployment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1127</cp:revision>
  <dcterms:created xsi:type="dcterms:W3CDTF">2007-12-27T20:50:38Z</dcterms:created>
  <dcterms:modified xsi:type="dcterms:W3CDTF">2018-03-09T18:04:26Z</dcterms:modified>
</cp:coreProperties>
</file>