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28" r:id="rId3"/>
    <p:sldId id="330" r:id="rId4"/>
    <p:sldId id="333" r:id="rId5"/>
    <p:sldId id="334" r:id="rId6"/>
    <p:sldId id="335" r:id="rId7"/>
    <p:sldId id="336" r:id="rId8"/>
    <p:sldId id="337" r:id="rId9"/>
    <p:sldId id="329" r:id="rId10"/>
    <p:sldId id="331" r:id="rId11"/>
    <p:sldId id="332" r:id="rId12"/>
    <p:sldId id="338" r:id="rId13"/>
    <p:sldId id="339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30"/>
            <p14:sldId id="333"/>
            <p14:sldId id="334"/>
            <p14:sldId id="335"/>
            <p14:sldId id="336"/>
            <p14:sldId id="337"/>
            <p14:sldId id="329"/>
            <p14:sldId id="331"/>
            <p14:sldId id="332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DF0D9"/>
    <a:srgbClr val="D3D3A9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82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B56F-D14A-4223-8878-85956C97AF4E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A07AC4-D9F7-4E69-A1C0-3A8511BD1989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A817C364-1721-4B5A-8447-54FA7387E7EC}" type="parTrans" cxnId="{EA3144FE-6FA1-4635-96E1-C242AE62A665}">
      <dgm:prSet/>
      <dgm:spPr/>
      <dgm:t>
        <a:bodyPr/>
        <a:lstStyle/>
        <a:p>
          <a:endParaRPr lang="en-US"/>
        </a:p>
      </dgm:t>
    </dgm:pt>
    <dgm:pt modelId="{419E58E6-8E69-4CCA-9FA4-9424CE4699AC}" type="sibTrans" cxnId="{EA3144FE-6FA1-4635-96E1-C242AE62A665}">
      <dgm:prSet/>
      <dgm:spPr/>
      <dgm:t>
        <a:bodyPr/>
        <a:lstStyle/>
        <a:p>
          <a:endParaRPr lang="en-US"/>
        </a:p>
      </dgm:t>
    </dgm:pt>
    <dgm:pt modelId="{383021C0-B8C1-4BEB-8A69-9A6417668343}">
      <dgm:prSet phldrT="[Text]"/>
      <dgm:spPr/>
      <dgm:t>
        <a:bodyPr/>
        <a:lstStyle/>
        <a:p>
          <a:r>
            <a:rPr lang="en-US" dirty="0"/>
            <a:t>Cross-platform</a:t>
          </a:r>
        </a:p>
      </dgm:t>
    </dgm:pt>
    <dgm:pt modelId="{0A7A3477-FE36-42C8-A64C-64DE53821429}" type="parTrans" cxnId="{7CE2024D-55B5-4D3C-BFEF-8AA6FB32CFF1}">
      <dgm:prSet/>
      <dgm:spPr/>
      <dgm:t>
        <a:bodyPr/>
        <a:lstStyle/>
        <a:p>
          <a:endParaRPr lang="en-US"/>
        </a:p>
      </dgm:t>
    </dgm:pt>
    <dgm:pt modelId="{9DA64E8B-0D35-4D51-938E-B1347B95F55B}" type="sibTrans" cxnId="{7CE2024D-55B5-4D3C-BFEF-8AA6FB32CFF1}">
      <dgm:prSet/>
      <dgm:spPr/>
      <dgm:t>
        <a:bodyPr/>
        <a:lstStyle/>
        <a:p>
          <a:endParaRPr lang="en-US"/>
        </a:p>
      </dgm:t>
    </dgm:pt>
    <dgm:pt modelId="{5F297E3E-892F-47AA-AEEA-C8956E312990}">
      <dgm:prSet phldrT="[Text]"/>
      <dgm:spPr/>
      <dgm:t>
        <a:bodyPr/>
        <a:lstStyle/>
        <a:p>
          <a:r>
            <a:rPr lang="en-US" dirty="0"/>
            <a:t>Lightweight</a:t>
          </a:r>
        </a:p>
      </dgm:t>
    </dgm:pt>
    <dgm:pt modelId="{8638EB5C-24D4-4F40-9BF7-ECBB97E1B0FC}" type="parTrans" cxnId="{7AF2363D-9D44-4CD9-9F2A-73EA19A76D33}">
      <dgm:prSet/>
      <dgm:spPr/>
      <dgm:t>
        <a:bodyPr/>
        <a:lstStyle/>
        <a:p>
          <a:endParaRPr lang="en-US"/>
        </a:p>
      </dgm:t>
    </dgm:pt>
    <dgm:pt modelId="{30269D8C-A343-4415-B81C-6038AFC6BC1D}" type="sibTrans" cxnId="{7AF2363D-9D44-4CD9-9F2A-73EA19A76D33}">
      <dgm:prSet/>
      <dgm:spPr/>
      <dgm:t>
        <a:bodyPr/>
        <a:lstStyle/>
        <a:p>
          <a:endParaRPr lang="en-US"/>
        </a:p>
      </dgm:t>
    </dgm:pt>
    <dgm:pt modelId="{448F134F-986D-4B86-9C64-8BB16EF457DE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C8817C0F-7630-43C2-91F1-CF701E9BE92A}" type="parTrans" cxnId="{65D8C318-B022-47C0-903E-ED6EC969F706}">
      <dgm:prSet/>
      <dgm:spPr/>
      <dgm:t>
        <a:bodyPr/>
        <a:lstStyle/>
        <a:p>
          <a:endParaRPr lang="en-US"/>
        </a:p>
      </dgm:t>
    </dgm:pt>
    <dgm:pt modelId="{35B298A6-B899-4D59-9F93-D792E306B07A}" type="sibTrans" cxnId="{65D8C318-B022-47C0-903E-ED6EC969F706}">
      <dgm:prSet/>
      <dgm:spPr/>
      <dgm:t>
        <a:bodyPr/>
        <a:lstStyle/>
        <a:p>
          <a:endParaRPr lang="en-US"/>
        </a:p>
      </dgm:t>
    </dgm:pt>
    <dgm:pt modelId="{5C21EB59-91FF-4284-9B25-469F7B0016F3}">
      <dgm:prSet phldrT="[Text]"/>
      <dgm:spPr/>
      <dgm:t>
        <a:bodyPr/>
        <a:lstStyle/>
        <a:p>
          <a:r>
            <a:rPr lang="en-US" dirty="0"/>
            <a:t>Compatible</a:t>
          </a:r>
        </a:p>
      </dgm:t>
    </dgm:pt>
    <dgm:pt modelId="{0B2A4B9F-79BE-4791-ACDB-F144FF6B181E}" type="parTrans" cxnId="{94668A1D-50C6-45A7-9983-7177EA21C28D}">
      <dgm:prSet/>
      <dgm:spPr/>
      <dgm:t>
        <a:bodyPr/>
        <a:lstStyle/>
        <a:p>
          <a:endParaRPr lang="en-US"/>
        </a:p>
      </dgm:t>
    </dgm:pt>
    <dgm:pt modelId="{6A23A31F-42BF-47D7-83A4-0154FE83A361}" type="sibTrans" cxnId="{94668A1D-50C6-45A7-9983-7177EA21C28D}">
      <dgm:prSet/>
      <dgm:spPr/>
      <dgm:t>
        <a:bodyPr/>
        <a:lstStyle/>
        <a:p>
          <a:endParaRPr lang="en-US"/>
        </a:p>
      </dgm:t>
    </dgm:pt>
    <dgm:pt modelId="{4EBE0E74-796C-4996-BC3F-D1E8D489A964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820E792B-FFDB-47EE-9483-57DA6328B53C}" type="parTrans" cxnId="{DC705C1C-3A4D-4C64-86D4-5D73E93EB782}">
      <dgm:prSet/>
      <dgm:spPr/>
      <dgm:t>
        <a:bodyPr/>
        <a:lstStyle/>
        <a:p>
          <a:endParaRPr lang="en-US"/>
        </a:p>
      </dgm:t>
    </dgm:pt>
    <dgm:pt modelId="{FCB4109B-D1AA-49EB-BAE6-9B1E0C4D44AD}" type="sibTrans" cxnId="{DC705C1C-3A4D-4C64-86D4-5D73E93EB782}">
      <dgm:prSet/>
      <dgm:spPr/>
      <dgm:t>
        <a:bodyPr/>
        <a:lstStyle/>
        <a:p>
          <a:endParaRPr lang="en-US"/>
        </a:p>
      </dgm:t>
    </dgm:pt>
    <dgm:pt modelId="{0B99C268-17F1-4F7E-B2F0-94539FB54CF2}" type="pres">
      <dgm:prSet presAssocID="{5F32B56F-D14A-4223-8878-85956C97AF4E}" presName="Name0" presStyleCnt="0">
        <dgm:presLayoutVars>
          <dgm:dir/>
          <dgm:resizeHandles val="exact"/>
        </dgm:presLayoutVars>
      </dgm:prSet>
      <dgm:spPr/>
    </dgm:pt>
    <dgm:pt modelId="{5398620F-6B6D-410D-9599-9106DAA98D2F}" type="pres">
      <dgm:prSet presAssocID="{89A07AC4-D9F7-4E69-A1C0-3A8511BD1989}" presName="compNode" presStyleCnt="0"/>
      <dgm:spPr/>
    </dgm:pt>
    <dgm:pt modelId="{B769F961-6DFA-4047-8E99-1C58C6F92AB1}" type="pres">
      <dgm:prSet presAssocID="{89A07AC4-D9F7-4E69-A1C0-3A8511BD1989}" presName="pictRect" presStyleLbl="node1" presStyleIdx="0" presStyleCnt="6"/>
      <dgm:spPr/>
    </dgm:pt>
    <dgm:pt modelId="{0B9AAAA8-B604-4A06-B71E-A10F4AD1B0B2}" type="pres">
      <dgm:prSet presAssocID="{89A07AC4-D9F7-4E69-A1C0-3A8511BD1989}" presName="textRect" presStyleLbl="revTx" presStyleIdx="0" presStyleCnt="6">
        <dgm:presLayoutVars>
          <dgm:bulletEnabled val="1"/>
        </dgm:presLayoutVars>
      </dgm:prSet>
      <dgm:spPr/>
    </dgm:pt>
    <dgm:pt modelId="{F3B586A2-D1DC-4520-A1E4-34264C60501F}" type="pres">
      <dgm:prSet presAssocID="{419E58E6-8E69-4CCA-9FA4-9424CE4699AC}" presName="sibTrans" presStyleLbl="sibTrans2D1" presStyleIdx="0" presStyleCnt="0"/>
      <dgm:spPr/>
    </dgm:pt>
    <dgm:pt modelId="{1C12008E-9E81-41FF-A205-2C25719961E8}" type="pres">
      <dgm:prSet presAssocID="{383021C0-B8C1-4BEB-8A69-9A6417668343}" presName="compNode" presStyleCnt="0"/>
      <dgm:spPr/>
    </dgm:pt>
    <dgm:pt modelId="{3FEA3033-3776-4329-BAB6-00A553EEC64D}" type="pres">
      <dgm:prSet presAssocID="{383021C0-B8C1-4BEB-8A69-9A6417668343}" presName="pictRect" presStyleLbl="node1" presStyleIdx="1" presStyleCnt="6"/>
      <dgm:spPr/>
    </dgm:pt>
    <dgm:pt modelId="{3F5D9F09-2A35-4585-AC23-62BA598A8316}" type="pres">
      <dgm:prSet presAssocID="{383021C0-B8C1-4BEB-8A69-9A6417668343}" presName="textRect" presStyleLbl="revTx" presStyleIdx="1" presStyleCnt="6">
        <dgm:presLayoutVars>
          <dgm:bulletEnabled val="1"/>
        </dgm:presLayoutVars>
      </dgm:prSet>
      <dgm:spPr/>
    </dgm:pt>
    <dgm:pt modelId="{1212940F-84CE-47B9-AB48-4C1BFBD13338}" type="pres">
      <dgm:prSet presAssocID="{9DA64E8B-0D35-4D51-938E-B1347B95F55B}" presName="sibTrans" presStyleLbl="sibTrans2D1" presStyleIdx="0" presStyleCnt="0"/>
      <dgm:spPr/>
    </dgm:pt>
    <dgm:pt modelId="{FD76FE5F-9E93-4015-B611-55C8740A7803}" type="pres">
      <dgm:prSet presAssocID="{5F297E3E-892F-47AA-AEEA-C8956E312990}" presName="compNode" presStyleCnt="0"/>
      <dgm:spPr/>
    </dgm:pt>
    <dgm:pt modelId="{60FAA2C6-01BA-46CC-AECD-ECFC42D0911B}" type="pres">
      <dgm:prSet presAssocID="{5F297E3E-892F-47AA-AEEA-C8956E312990}" presName="pictRect" presStyleLbl="node1" presStyleIdx="2" presStyleCnt="6"/>
      <dgm:spPr/>
    </dgm:pt>
    <dgm:pt modelId="{E321FAD1-3AFF-47CE-8C6C-69CD9E134AB6}" type="pres">
      <dgm:prSet presAssocID="{5F297E3E-892F-47AA-AEEA-C8956E312990}" presName="textRect" presStyleLbl="revTx" presStyleIdx="2" presStyleCnt="6">
        <dgm:presLayoutVars>
          <dgm:bulletEnabled val="1"/>
        </dgm:presLayoutVars>
      </dgm:prSet>
      <dgm:spPr/>
    </dgm:pt>
    <dgm:pt modelId="{8CC8A9D2-6E62-40CA-86B2-71429B91639F}" type="pres">
      <dgm:prSet presAssocID="{30269D8C-A343-4415-B81C-6038AFC6BC1D}" presName="sibTrans" presStyleLbl="sibTrans2D1" presStyleIdx="0" presStyleCnt="0"/>
      <dgm:spPr/>
    </dgm:pt>
    <dgm:pt modelId="{424A8183-58C7-437A-8615-9968827092EF}" type="pres">
      <dgm:prSet presAssocID="{448F134F-986D-4B86-9C64-8BB16EF457DE}" presName="compNode" presStyleCnt="0"/>
      <dgm:spPr/>
    </dgm:pt>
    <dgm:pt modelId="{CA84D3F6-3B22-42DB-BEFE-9F852DFB1A28}" type="pres">
      <dgm:prSet presAssocID="{448F134F-986D-4B86-9C64-8BB16EF457DE}" presName="pictRect" presStyleLbl="node1" presStyleIdx="3" presStyleCnt="6"/>
      <dgm:spPr/>
    </dgm:pt>
    <dgm:pt modelId="{FEB547A9-EDB8-4250-B8D2-8CC6A0378FF6}" type="pres">
      <dgm:prSet presAssocID="{448F134F-986D-4B86-9C64-8BB16EF457DE}" presName="textRect" presStyleLbl="revTx" presStyleIdx="3" presStyleCnt="6">
        <dgm:presLayoutVars>
          <dgm:bulletEnabled val="1"/>
        </dgm:presLayoutVars>
      </dgm:prSet>
      <dgm:spPr/>
    </dgm:pt>
    <dgm:pt modelId="{EACD2F6F-1DB5-4F2E-980D-F22DBB026B09}" type="pres">
      <dgm:prSet presAssocID="{35B298A6-B899-4D59-9F93-D792E306B07A}" presName="sibTrans" presStyleLbl="sibTrans2D1" presStyleIdx="0" presStyleCnt="0"/>
      <dgm:spPr/>
    </dgm:pt>
    <dgm:pt modelId="{EB01C664-E7D8-4A22-81F3-0C5224DDAC24}" type="pres">
      <dgm:prSet presAssocID="{5C21EB59-91FF-4284-9B25-469F7B0016F3}" presName="compNode" presStyleCnt="0"/>
      <dgm:spPr/>
    </dgm:pt>
    <dgm:pt modelId="{1DABE7AF-B0D0-4E82-981F-340732C0F622}" type="pres">
      <dgm:prSet presAssocID="{5C21EB59-91FF-4284-9B25-469F7B0016F3}" presName="pictRect" presStyleLbl="node1" presStyleIdx="4" presStyleCnt="6"/>
      <dgm:spPr/>
    </dgm:pt>
    <dgm:pt modelId="{7DCDB1E0-92AA-4686-BD87-1D96AEEA541D}" type="pres">
      <dgm:prSet presAssocID="{5C21EB59-91FF-4284-9B25-469F7B0016F3}" presName="textRect" presStyleLbl="revTx" presStyleIdx="4" presStyleCnt="6">
        <dgm:presLayoutVars>
          <dgm:bulletEnabled val="1"/>
        </dgm:presLayoutVars>
      </dgm:prSet>
      <dgm:spPr/>
    </dgm:pt>
    <dgm:pt modelId="{2E3153A5-7C61-45A5-BD65-625ADDC07B54}" type="pres">
      <dgm:prSet presAssocID="{6A23A31F-42BF-47D7-83A4-0154FE83A361}" presName="sibTrans" presStyleLbl="sibTrans2D1" presStyleIdx="0" presStyleCnt="0"/>
      <dgm:spPr/>
    </dgm:pt>
    <dgm:pt modelId="{DCAD51B9-B8FD-49AB-B0BB-A352757ABFF7}" type="pres">
      <dgm:prSet presAssocID="{4EBE0E74-796C-4996-BC3F-D1E8D489A964}" presName="compNode" presStyleCnt="0"/>
      <dgm:spPr/>
    </dgm:pt>
    <dgm:pt modelId="{37490828-1D06-45D6-A3DB-2D2823462344}" type="pres">
      <dgm:prSet presAssocID="{4EBE0E74-796C-4996-BC3F-D1E8D489A964}" presName="pictRect" presStyleLbl="node1" presStyleIdx="5" presStyleCnt="6"/>
      <dgm:spPr/>
    </dgm:pt>
    <dgm:pt modelId="{DF6DF190-9611-4A3A-9CE1-423B333AFA92}" type="pres">
      <dgm:prSet presAssocID="{4EBE0E74-796C-4996-BC3F-D1E8D489A964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59E2B0F-C6E2-4342-B1E5-F4FB02150A26}" type="presOf" srcId="{30269D8C-A343-4415-B81C-6038AFC6BC1D}" destId="{8CC8A9D2-6E62-40CA-86B2-71429B91639F}" srcOrd="0" destOrd="0" presId="urn:microsoft.com/office/officeart/2005/8/layout/pList1"/>
    <dgm:cxn modelId="{65D8C318-B022-47C0-903E-ED6EC969F706}" srcId="{5F32B56F-D14A-4223-8878-85956C97AF4E}" destId="{448F134F-986D-4B86-9C64-8BB16EF457DE}" srcOrd="3" destOrd="0" parTransId="{C8817C0F-7630-43C2-91F1-CF701E9BE92A}" sibTransId="{35B298A6-B899-4D59-9F93-D792E306B07A}"/>
    <dgm:cxn modelId="{32844519-1E50-4B1E-B588-66C0E6BA5E5A}" type="presOf" srcId="{383021C0-B8C1-4BEB-8A69-9A6417668343}" destId="{3F5D9F09-2A35-4585-AC23-62BA598A8316}" srcOrd="0" destOrd="0" presId="urn:microsoft.com/office/officeart/2005/8/layout/pList1"/>
    <dgm:cxn modelId="{DC705C1C-3A4D-4C64-86D4-5D73E93EB782}" srcId="{5F32B56F-D14A-4223-8878-85956C97AF4E}" destId="{4EBE0E74-796C-4996-BC3F-D1E8D489A964}" srcOrd="5" destOrd="0" parTransId="{820E792B-FFDB-47EE-9483-57DA6328B53C}" sibTransId="{FCB4109B-D1AA-49EB-BAE6-9B1E0C4D44AD}"/>
    <dgm:cxn modelId="{94668A1D-50C6-45A7-9983-7177EA21C28D}" srcId="{5F32B56F-D14A-4223-8878-85956C97AF4E}" destId="{5C21EB59-91FF-4284-9B25-469F7B0016F3}" srcOrd="4" destOrd="0" parTransId="{0B2A4B9F-79BE-4791-ACDB-F144FF6B181E}" sibTransId="{6A23A31F-42BF-47D7-83A4-0154FE83A361}"/>
    <dgm:cxn modelId="{EF662D29-005D-44E8-B616-36AF881CE946}" type="presOf" srcId="{5F32B56F-D14A-4223-8878-85956C97AF4E}" destId="{0B99C268-17F1-4F7E-B2F0-94539FB54CF2}" srcOrd="0" destOrd="0" presId="urn:microsoft.com/office/officeart/2005/8/layout/pList1"/>
    <dgm:cxn modelId="{7AF2363D-9D44-4CD9-9F2A-73EA19A76D33}" srcId="{5F32B56F-D14A-4223-8878-85956C97AF4E}" destId="{5F297E3E-892F-47AA-AEEA-C8956E312990}" srcOrd="2" destOrd="0" parTransId="{8638EB5C-24D4-4F40-9BF7-ECBB97E1B0FC}" sibTransId="{30269D8C-A343-4415-B81C-6038AFC6BC1D}"/>
    <dgm:cxn modelId="{A551A55C-7F36-4B94-8CFF-C083EE636FF3}" type="presOf" srcId="{419E58E6-8E69-4CCA-9FA4-9424CE4699AC}" destId="{F3B586A2-D1DC-4520-A1E4-34264C60501F}" srcOrd="0" destOrd="0" presId="urn:microsoft.com/office/officeart/2005/8/layout/pList1"/>
    <dgm:cxn modelId="{7CE2024D-55B5-4D3C-BFEF-8AA6FB32CFF1}" srcId="{5F32B56F-D14A-4223-8878-85956C97AF4E}" destId="{383021C0-B8C1-4BEB-8A69-9A6417668343}" srcOrd="1" destOrd="0" parTransId="{0A7A3477-FE36-42C8-A64C-64DE53821429}" sibTransId="{9DA64E8B-0D35-4D51-938E-B1347B95F55B}"/>
    <dgm:cxn modelId="{B0C66F4F-DB57-4BAE-AA58-B8DB60CBB4BF}" type="presOf" srcId="{9DA64E8B-0D35-4D51-938E-B1347B95F55B}" destId="{1212940F-84CE-47B9-AB48-4C1BFBD13338}" srcOrd="0" destOrd="0" presId="urn:microsoft.com/office/officeart/2005/8/layout/pList1"/>
    <dgm:cxn modelId="{1956B3A4-CC3A-4F2B-A283-F4ACD4C5A197}" type="presOf" srcId="{5C21EB59-91FF-4284-9B25-469F7B0016F3}" destId="{7DCDB1E0-92AA-4686-BD87-1D96AEEA541D}" srcOrd="0" destOrd="0" presId="urn:microsoft.com/office/officeart/2005/8/layout/pList1"/>
    <dgm:cxn modelId="{29B898DB-45E8-48C4-A409-B06E1310A813}" type="presOf" srcId="{5F297E3E-892F-47AA-AEEA-C8956E312990}" destId="{E321FAD1-3AFF-47CE-8C6C-69CD9E134AB6}" srcOrd="0" destOrd="0" presId="urn:microsoft.com/office/officeart/2005/8/layout/pList1"/>
    <dgm:cxn modelId="{496D3EDE-2919-4C90-B557-D6F7AF97E6CC}" type="presOf" srcId="{448F134F-986D-4B86-9C64-8BB16EF457DE}" destId="{FEB547A9-EDB8-4250-B8D2-8CC6A0378FF6}" srcOrd="0" destOrd="0" presId="urn:microsoft.com/office/officeart/2005/8/layout/pList1"/>
    <dgm:cxn modelId="{6E7E1ADF-BCA3-4CEE-BADC-2808E194CBDA}" type="presOf" srcId="{6A23A31F-42BF-47D7-83A4-0154FE83A361}" destId="{2E3153A5-7C61-45A5-BD65-625ADDC07B54}" srcOrd="0" destOrd="0" presId="urn:microsoft.com/office/officeart/2005/8/layout/pList1"/>
    <dgm:cxn modelId="{13FF49E4-410D-4EAA-AB92-4F8D8A887DC8}" type="presOf" srcId="{89A07AC4-D9F7-4E69-A1C0-3A8511BD1989}" destId="{0B9AAAA8-B604-4A06-B71E-A10F4AD1B0B2}" srcOrd="0" destOrd="0" presId="urn:microsoft.com/office/officeart/2005/8/layout/pList1"/>
    <dgm:cxn modelId="{58C3C4EA-CC4B-4E54-A131-532FF2B6284F}" type="presOf" srcId="{35B298A6-B899-4D59-9F93-D792E306B07A}" destId="{EACD2F6F-1DB5-4F2E-980D-F22DBB026B09}" srcOrd="0" destOrd="0" presId="urn:microsoft.com/office/officeart/2005/8/layout/pList1"/>
    <dgm:cxn modelId="{11B2B7F6-B6AA-401A-98B4-F39B772CDEF8}" type="presOf" srcId="{4EBE0E74-796C-4996-BC3F-D1E8D489A964}" destId="{DF6DF190-9611-4A3A-9CE1-423B333AFA92}" srcOrd="0" destOrd="0" presId="urn:microsoft.com/office/officeart/2005/8/layout/pList1"/>
    <dgm:cxn modelId="{EA3144FE-6FA1-4635-96E1-C242AE62A665}" srcId="{5F32B56F-D14A-4223-8878-85956C97AF4E}" destId="{89A07AC4-D9F7-4E69-A1C0-3A8511BD1989}" srcOrd="0" destOrd="0" parTransId="{A817C364-1721-4B5A-8447-54FA7387E7EC}" sibTransId="{419E58E6-8E69-4CCA-9FA4-9424CE4699AC}"/>
    <dgm:cxn modelId="{49A3AAC3-B42E-4DF7-A166-7AF2299098FA}" type="presParOf" srcId="{0B99C268-17F1-4F7E-B2F0-94539FB54CF2}" destId="{5398620F-6B6D-410D-9599-9106DAA98D2F}" srcOrd="0" destOrd="0" presId="urn:microsoft.com/office/officeart/2005/8/layout/pList1"/>
    <dgm:cxn modelId="{E5061664-09FD-4C3F-B775-37C20B666C0F}" type="presParOf" srcId="{5398620F-6B6D-410D-9599-9106DAA98D2F}" destId="{B769F961-6DFA-4047-8E99-1C58C6F92AB1}" srcOrd="0" destOrd="0" presId="urn:microsoft.com/office/officeart/2005/8/layout/pList1"/>
    <dgm:cxn modelId="{CDC76E61-6E63-4DF1-A8B0-75363F39BA89}" type="presParOf" srcId="{5398620F-6B6D-410D-9599-9106DAA98D2F}" destId="{0B9AAAA8-B604-4A06-B71E-A10F4AD1B0B2}" srcOrd="1" destOrd="0" presId="urn:microsoft.com/office/officeart/2005/8/layout/pList1"/>
    <dgm:cxn modelId="{C6BE4CFB-4FF9-4CFC-91AA-6FBB76D859A1}" type="presParOf" srcId="{0B99C268-17F1-4F7E-B2F0-94539FB54CF2}" destId="{F3B586A2-D1DC-4520-A1E4-34264C60501F}" srcOrd="1" destOrd="0" presId="urn:microsoft.com/office/officeart/2005/8/layout/pList1"/>
    <dgm:cxn modelId="{6FA3DFDD-0781-4AAE-80FB-F53EF31CBBE6}" type="presParOf" srcId="{0B99C268-17F1-4F7E-B2F0-94539FB54CF2}" destId="{1C12008E-9E81-41FF-A205-2C25719961E8}" srcOrd="2" destOrd="0" presId="urn:microsoft.com/office/officeart/2005/8/layout/pList1"/>
    <dgm:cxn modelId="{02D4623C-7325-42D4-814E-AC7EA8D86ED3}" type="presParOf" srcId="{1C12008E-9E81-41FF-A205-2C25719961E8}" destId="{3FEA3033-3776-4329-BAB6-00A553EEC64D}" srcOrd="0" destOrd="0" presId="urn:microsoft.com/office/officeart/2005/8/layout/pList1"/>
    <dgm:cxn modelId="{E2B33DD0-65D2-4D35-BCDC-5F13D72F21F1}" type="presParOf" srcId="{1C12008E-9E81-41FF-A205-2C25719961E8}" destId="{3F5D9F09-2A35-4585-AC23-62BA598A8316}" srcOrd="1" destOrd="0" presId="urn:microsoft.com/office/officeart/2005/8/layout/pList1"/>
    <dgm:cxn modelId="{3A9873AC-93C8-4913-935B-832FC7FE9700}" type="presParOf" srcId="{0B99C268-17F1-4F7E-B2F0-94539FB54CF2}" destId="{1212940F-84CE-47B9-AB48-4C1BFBD13338}" srcOrd="3" destOrd="0" presId="urn:microsoft.com/office/officeart/2005/8/layout/pList1"/>
    <dgm:cxn modelId="{1B522A90-D690-458A-B6DC-D52CD3CA6E29}" type="presParOf" srcId="{0B99C268-17F1-4F7E-B2F0-94539FB54CF2}" destId="{FD76FE5F-9E93-4015-B611-55C8740A7803}" srcOrd="4" destOrd="0" presId="urn:microsoft.com/office/officeart/2005/8/layout/pList1"/>
    <dgm:cxn modelId="{49D648D4-8622-4A5A-B05F-40B5E570655E}" type="presParOf" srcId="{FD76FE5F-9E93-4015-B611-55C8740A7803}" destId="{60FAA2C6-01BA-46CC-AECD-ECFC42D0911B}" srcOrd="0" destOrd="0" presId="urn:microsoft.com/office/officeart/2005/8/layout/pList1"/>
    <dgm:cxn modelId="{47400968-B8DF-4261-9675-B021C7AFACC7}" type="presParOf" srcId="{FD76FE5F-9E93-4015-B611-55C8740A7803}" destId="{E321FAD1-3AFF-47CE-8C6C-69CD9E134AB6}" srcOrd="1" destOrd="0" presId="urn:microsoft.com/office/officeart/2005/8/layout/pList1"/>
    <dgm:cxn modelId="{6F5A05C6-AF8D-4B3F-BB75-5832375325C6}" type="presParOf" srcId="{0B99C268-17F1-4F7E-B2F0-94539FB54CF2}" destId="{8CC8A9D2-6E62-40CA-86B2-71429B91639F}" srcOrd="5" destOrd="0" presId="urn:microsoft.com/office/officeart/2005/8/layout/pList1"/>
    <dgm:cxn modelId="{503324AB-49A5-4BCA-9310-6A10D83DFD7E}" type="presParOf" srcId="{0B99C268-17F1-4F7E-B2F0-94539FB54CF2}" destId="{424A8183-58C7-437A-8615-9968827092EF}" srcOrd="6" destOrd="0" presId="urn:microsoft.com/office/officeart/2005/8/layout/pList1"/>
    <dgm:cxn modelId="{5A2DB6F6-F031-4154-BE26-E0B40CADEA2C}" type="presParOf" srcId="{424A8183-58C7-437A-8615-9968827092EF}" destId="{CA84D3F6-3B22-42DB-BEFE-9F852DFB1A28}" srcOrd="0" destOrd="0" presId="urn:microsoft.com/office/officeart/2005/8/layout/pList1"/>
    <dgm:cxn modelId="{E3ADB3BE-CE0A-43D0-8574-94E6F36068F9}" type="presParOf" srcId="{424A8183-58C7-437A-8615-9968827092EF}" destId="{FEB547A9-EDB8-4250-B8D2-8CC6A0378FF6}" srcOrd="1" destOrd="0" presId="urn:microsoft.com/office/officeart/2005/8/layout/pList1"/>
    <dgm:cxn modelId="{0AB6185A-82C1-44E1-BF23-54D154C795A0}" type="presParOf" srcId="{0B99C268-17F1-4F7E-B2F0-94539FB54CF2}" destId="{EACD2F6F-1DB5-4F2E-980D-F22DBB026B09}" srcOrd="7" destOrd="0" presId="urn:microsoft.com/office/officeart/2005/8/layout/pList1"/>
    <dgm:cxn modelId="{4CB415A9-1DD0-41E7-B19F-3509FC3CC1F3}" type="presParOf" srcId="{0B99C268-17F1-4F7E-B2F0-94539FB54CF2}" destId="{EB01C664-E7D8-4A22-81F3-0C5224DDAC24}" srcOrd="8" destOrd="0" presId="urn:microsoft.com/office/officeart/2005/8/layout/pList1"/>
    <dgm:cxn modelId="{2BAE45A6-F158-4E87-A609-25A2B175D298}" type="presParOf" srcId="{EB01C664-E7D8-4A22-81F3-0C5224DDAC24}" destId="{1DABE7AF-B0D0-4E82-981F-340732C0F622}" srcOrd="0" destOrd="0" presId="urn:microsoft.com/office/officeart/2005/8/layout/pList1"/>
    <dgm:cxn modelId="{4D6F42C5-1188-487D-BF29-3286BB108635}" type="presParOf" srcId="{EB01C664-E7D8-4A22-81F3-0C5224DDAC24}" destId="{7DCDB1E0-92AA-4686-BD87-1D96AEEA541D}" srcOrd="1" destOrd="0" presId="urn:microsoft.com/office/officeart/2005/8/layout/pList1"/>
    <dgm:cxn modelId="{5BE11AFA-348E-4C8B-A194-CB13C79C8344}" type="presParOf" srcId="{0B99C268-17F1-4F7E-B2F0-94539FB54CF2}" destId="{2E3153A5-7C61-45A5-BD65-625ADDC07B54}" srcOrd="9" destOrd="0" presId="urn:microsoft.com/office/officeart/2005/8/layout/pList1"/>
    <dgm:cxn modelId="{DC3C8D13-944B-4A40-AC35-2A5EBD270677}" type="presParOf" srcId="{0B99C268-17F1-4F7E-B2F0-94539FB54CF2}" destId="{DCAD51B9-B8FD-49AB-B0BB-A352757ABFF7}" srcOrd="10" destOrd="0" presId="urn:microsoft.com/office/officeart/2005/8/layout/pList1"/>
    <dgm:cxn modelId="{7E79DF5C-A2C4-4EF8-A5A4-0426C96E0942}" type="presParOf" srcId="{DCAD51B9-B8FD-49AB-B0BB-A352757ABFF7}" destId="{37490828-1D06-45D6-A3DB-2D2823462344}" srcOrd="0" destOrd="0" presId="urn:microsoft.com/office/officeart/2005/8/layout/pList1"/>
    <dgm:cxn modelId="{0F05526A-73D9-4EB8-987D-6EEC4AF39E41}" type="presParOf" srcId="{DCAD51B9-B8FD-49AB-B0BB-A352757ABFF7}" destId="{DF6DF190-9611-4A3A-9CE1-423B333AFA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7D5C1-A038-4414-8326-07A18B7A7459}" type="doc">
      <dgm:prSet loTypeId="urn:microsoft.com/office/officeart/2005/8/layout/h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A1922-1976-4BC4-AA94-00DE703009D0}">
      <dgm:prSet phldrT="[Text]"/>
      <dgm:spPr/>
      <dgm:t>
        <a:bodyPr/>
        <a:lstStyle/>
        <a:p>
          <a:r>
            <a:rPr lang="en-US" dirty="0"/>
            <a:t>.NET Runtime</a:t>
          </a:r>
        </a:p>
      </dgm:t>
    </dgm:pt>
    <dgm:pt modelId="{0889FF61-751D-47B0-B3A6-F39E341AF31F}" type="parTrans" cxnId="{1D60B94E-E063-4C6F-A1D3-74194097EC46}">
      <dgm:prSet/>
      <dgm:spPr/>
      <dgm:t>
        <a:bodyPr/>
        <a:lstStyle/>
        <a:p>
          <a:endParaRPr lang="en-US"/>
        </a:p>
      </dgm:t>
    </dgm:pt>
    <dgm:pt modelId="{CC023DA8-CF6B-404D-B2EB-AACEBA14F8C5}" type="sibTrans" cxnId="{1D60B94E-E063-4C6F-A1D3-74194097EC46}">
      <dgm:prSet/>
      <dgm:spPr/>
      <dgm:t>
        <a:bodyPr/>
        <a:lstStyle/>
        <a:p>
          <a:endParaRPr lang="en-US"/>
        </a:p>
      </dgm:t>
    </dgm:pt>
    <dgm:pt modelId="{2B7002EC-01AC-437A-826A-E3343CF74C9F}">
      <dgm:prSet phldrT="[Text]"/>
      <dgm:spPr/>
      <dgm:t>
        <a:bodyPr/>
        <a:lstStyle/>
        <a:p>
          <a:r>
            <a:rPr lang="en-US" dirty="0" err="1"/>
            <a:t>CoreCLR</a:t>
          </a:r>
          <a:endParaRPr lang="en-US" dirty="0"/>
        </a:p>
      </dgm:t>
    </dgm:pt>
    <dgm:pt modelId="{2656E589-6D5B-4759-8050-A5AE313E2AD2}" type="parTrans" cxnId="{9194EB24-17F7-4FE1-BFFB-7FD32A601795}">
      <dgm:prSet/>
      <dgm:spPr/>
      <dgm:t>
        <a:bodyPr/>
        <a:lstStyle/>
        <a:p>
          <a:endParaRPr lang="en-US"/>
        </a:p>
      </dgm:t>
    </dgm:pt>
    <dgm:pt modelId="{FEEF037A-B271-4CD2-AA08-14B8C9FBBC2F}" type="sibTrans" cxnId="{9194EB24-17F7-4FE1-BFFB-7FD32A601795}">
      <dgm:prSet/>
      <dgm:spPr/>
      <dgm:t>
        <a:bodyPr/>
        <a:lstStyle/>
        <a:p>
          <a:endParaRPr lang="en-US"/>
        </a:p>
      </dgm:t>
    </dgm:pt>
    <dgm:pt modelId="{982A0550-FAD7-4246-9136-9734DB0956EB}">
      <dgm:prSet phldrT="[Text]"/>
      <dgm:spPr/>
      <dgm:t>
        <a:bodyPr/>
        <a:lstStyle/>
        <a:p>
          <a:r>
            <a:rPr lang="en-US" dirty="0"/>
            <a:t>GC</a:t>
          </a:r>
        </a:p>
      </dgm:t>
    </dgm:pt>
    <dgm:pt modelId="{81C0FFDB-C505-4BD8-ABC2-43F52AFFA038}" type="parTrans" cxnId="{C2CBA691-2768-430A-AB27-8C5F721D996B}">
      <dgm:prSet/>
      <dgm:spPr/>
      <dgm:t>
        <a:bodyPr/>
        <a:lstStyle/>
        <a:p>
          <a:endParaRPr lang="en-US"/>
        </a:p>
      </dgm:t>
    </dgm:pt>
    <dgm:pt modelId="{87747F74-8F48-4EB4-A5DB-C6FAAB029A9A}" type="sibTrans" cxnId="{C2CBA691-2768-430A-AB27-8C5F721D996B}">
      <dgm:prSet/>
      <dgm:spPr/>
      <dgm:t>
        <a:bodyPr/>
        <a:lstStyle/>
        <a:p>
          <a:endParaRPr lang="en-US"/>
        </a:p>
      </dgm:t>
    </dgm:pt>
    <dgm:pt modelId="{D08C3D28-7FF1-41AF-9D09-B213D3489A08}">
      <dgm:prSet phldrT="[Text]"/>
      <dgm:spPr/>
      <dgm:t>
        <a:bodyPr/>
        <a:lstStyle/>
        <a:p>
          <a:r>
            <a:rPr lang="en-US" dirty="0" err="1"/>
            <a:t>CoreFX</a:t>
          </a:r>
          <a:endParaRPr lang="en-US" dirty="0"/>
        </a:p>
      </dgm:t>
    </dgm:pt>
    <dgm:pt modelId="{14356523-D06A-42CF-9B9C-E9C6AAB30243}" type="parTrans" cxnId="{737E3070-8497-4FCE-9243-8A94BEC50250}">
      <dgm:prSet/>
      <dgm:spPr/>
      <dgm:t>
        <a:bodyPr/>
        <a:lstStyle/>
        <a:p>
          <a:endParaRPr lang="en-US"/>
        </a:p>
      </dgm:t>
    </dgm:pt>
    <dgm:pt modelId="{EBEA6925-44A8-4C3C-A44C-2EC1D133FAC8}" type="sibTrans" cxnId="{737E3070-8497-4FCE-9243-8A94BEC50250}">
      <dgm:prSet/>
      <dgm:spPr/>
      <dgm:t>
        <a:bodyPr/>
        <a:lstStyle/>
        <a:p>
          <a:endParaRPr lang="en-US"/>
        </a:p>
      </dgm:t>
    </dgm:pt>
    <dgm:pt modelId="{83BB5520-8F7A-4775-AE0E-AA5417B8859A}">
      <dgm:prSet phldrT="[Text]"/>
      <dgm:spPr/>
      <dgm:t>
        <a:bodyPr/>
        <a:lstStyle/>
        <a:p>
          <a:r>
            <a:rPr lang="en-US" dirty="0"/>
            <a:t>System.IO</a:t>
          </a:r>
        </a:p>
      </dgm:t>
    </dgm:pt>
    <dgm:pt modelId="{F1D50F52-856D-4D19-AC10-5046AF58A154}" type="parTrans" cxnId="{EDDA6F76-BD37-446D-B2F8-316BDEBD5A20}">
      <dgm:prSet/>
      <dgm:spPr/>
      <dgm:t>
        <a:bodyPr/>
        <a:lstStyle/>
        <a:p>
          <a:endParaRPr lang="en-US"/>
        </a:p>
      </dgm:t>
    </dgm:pt>
    <dgm:pt modelId="{17751FDA-239B-4F8E-81FB-EF0F1B46D993}" type="sibTrans" cxnId="{EDDA6F76-BD37-446D-B2F8-316BDEBD5A20}">
      <dgm:prSet/>
      <dgm:spPr/>
      <dgm:t>
        <a:bodyPr/>
        <a:lstStyle/>
        <a:p>
          <a:endParaRPr lang="en-US"/>
        </a:p>
      </dgm:t>
    </dgm:pt>
    <dgm:pt modelId="{AA1087B9-AB57-4E54-A073-A90C7B5DEFE9}">
      <dgm:prSet phldrT="[Text]"/>
      <dgm:spPr/>
      <dgm:t>
        <a:bodyPr/>
        <a:lstStyle/>
        <a:p>
          <a:r>
            <a:rPr lang="en-US" dirty="0"/>
            <a:t>System.XML</a:t>
          </a:r>
        </a:p>
      </dgm:t>
    </dgm:pt>
    <dgm:pt modelId="{D3D4C46D-CE74-4DA4-8FA0-6F766EBC8641}" type="parTrans" cxnId="{A111E2F9-B2A3-446A-8527-C6C3F42954E0}">
      <dgm:prSet/>
      <dgm:spPr/>
      <dgm:t>
        <a:bodyPr/>
        <a:lstStyle/>
        <a:p>
          <a:endParaRPr lang="en-US"/>
        </a:p>
      </dgm:t>
    </dgm:pt>
    <dgm:pt modelId="{9707FE39-A726-4988-B618-2EBEA53954CB}" type="sibTrans" cxnId="{A111E2F9-B2A3-446A-8527-C6C3F42954E0}">
      <dgm:prSet/>
      <dgm:spPr/>
      <dgm:t>
        <a:bodyPr/>
        <a:lstStyle/>
        <a:p>
          <a:endParaRPr lang="en-US"/>
        </a:p>
      </dgm:t>
    </dgm:pt>
    <dgm:pt modelId="{8AC0CC2B-D773-4FB3-9823-59B6E1FBD485}">
      <dgm:prSet phldrT="[Text]"/>
      <dgm:spPr/>
      <dgm:t>
        <a:bodyPr/>
        <a:lstStyle/>
        <a:p>
          <a:r>
            <a:rPr lang="en-US" dirty="0"/>
            <a:t>CLI</a:t>
          </a:r>
        </a:p>
      </dgm:t>
    </dgm:pt>
    <dgm:pt modelId="{8059F476-AD87-4701-8822-D74F98C71C88}" type="parTrans" cxnId="{7BE3307F-1834-475C-BEEB-56F5E6765FCB}">
      <dgm:prSet/>
      <dgm:spPr/>
      <dgm:t>
        <a:bodyPr/>
        <a:lstStyle/>
        <a:p>
          <a:endParaRPr lang="en-US"/>
        </a:p>
      </dgm:t>
    </dgm:pt>
    <dgm:pt modelId="{A8182F85-6DE6-4459-9688-01246FE1A45E}" type="sibTrans" cxnId="{7BE3307F-1834-475C-BEEB-56F5E6765FCB}">
      <dgm:prSet/>
      <dgm:spPr/>
      <dgm:t>
        <a:bodyPr/>
        <a:lstStyle/>
        <a:p>
          <a:endParaRPr lang="en-US"/>
        </a:p>
      </dgm:t>
    </dgm:pt>
    <dgm:pt modelId="{7356305E-F357-4559-B3F1-5AC0F4E1898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424321F-6B4A-40C3-954E-36A666CB2A07}" type="parTrans" cxnId="{57900982-4BFF-4E6B-9889-9E34634F3709}">
      <dgm:prSet/>
      <dgm:spPr/>
      <dgm:t>
        <a:bodyPr/>
        <a:lstStyle/>
        <a:p>
          <a:endParaRPr lang="en-US"/>
        </a:p>
      </dgm:t>
    </dgm:pt>
    <dgm:pt modelId="{C2A9AFAA-C46F-4D39-895D-729759CE21FC}" type="sibTrans" cxnId="{57900982-4BFF-4E6B-9889-9E34634F3709}">
      <dgm:prSet/>
      <dgm:spPr/>
      <dgm:t>
        <a:bodyPr/>
        <a:lstStyle/>
        <a:p>
          <a:endParaRPr lang="en-US"/>
        </a:p>
      </dgm:t>
    </dgm:pt>
    <dgm:pt modelId="{31E03A14-F48D-4966-AB41-90B724CF0402}">
      <dgm:prSet phldrT="[Text]"/>
      <dgm:spPr/>
      <dgm:t>
        <a:bodyPr/>
        <a:lstStyle/>
        <a:p>
          <a:r>
            <a:rPr lang="en-US" dirty="0"/>
            <a:t>Run Tests</a:t>
          </a:r>
        </a:p>
      </dgm:t>
    </dgm:pt>
    <dgm:pt modelId="{5F84EA6F-B950-4433-AF2C-FD40B65DAFDE}" type="parTrans" cxnId="{74879116-69CC-4558-ABB0-D2FCC999D3BE}">
      <dgm:prSet/>
      <dgm:spPr/>
      <dgm:t>
        <a:bodyPr/>
        <a:lstStyle/>
        <a:p>
          <a:endParaRPr lang="en-US"/>
        </a:p>
      </dgm:t>
    </dgm:pt>
    <dgm:pt modelId="{16D56528-63B4-4981-81B0-A860CA69EC9F}" type="sibTrans" cxnId="{74879116-69CC-4558-ABB0-D2FCC999D3BE}">
      <dgm:prSet/>
      <dgm:spPr/>
      <dgm:t>
        <a:bodyPr/>
        <a:lstStyle/>
        <a:p>
          <a:endParaRPr lang="en-US"/>
        </a:p>
      </dgm:t>
    </dgm:pt>
    <dgm:pt modelId="{14518196-A17C-492F-BE54-0C4B5916B073}">
      <dgm:prSet phldrT="[Text]"/>
      <dgm:spPr/>
      <dgm:t>
        <a:bodyPr/>
        <a:lstStyle/>
        <a:p>
          <a:endParaRPr lang="en-US" dirty="0"/>
        </a:p>
      </dgm:t>
    </dgm:pt>
    <dgm:pt modelId="{7BCDBB49-9DC7-4D60-84E3-CB26B62D8BBC}" type="parTrans" cxnId="{C2C217FB-20B7-414D-AAC8-64415DC6406B}">
      <dgm:prSet/>
      <dgm:spPr/>
      <dgm:t>
        <a:bodyPr/>
        <a:lstStyle/>
        <a:p>
          <a:endParaRPr lang="en-US"/>
        </a:p>
      </dgm:t>
    </dgm:pt>
    <dgm:pt modelId="{7F4182B0-E47E-4B61-A969-2D1C5C8558BC}" type="sibTrans" cxnId="{C2C217FB-20B7-414D-AAC8-64415DC6406B}">
      <dgm:prSet/>
      <dgm:spPr/>
      <dgm:t>
        <a:bodyPr/>
        <a:lstStyle/>
        <a:p>
          <a:endParaRPr lang="en-US"/>
        </a:p>
      </dgm:t>
    </dgm:pt>
    <dgm:pt modelId="{A16A2F11-370D-4ECE-B088-C31A338E2D56}">
      <dgm:prSet phldrT="[Text]"/>
      <dgm:spPr/>
      <dgm:t>
        <a:bodyPr/>
        <a:lstStyle/>
        <a:p>
          <a:r>
            <a:rPr lang="en-US" dirty="0"/>
            <a:t>String</a:t>
          </a:r>
        </a:p>
      </dgm:t>
    </dgm:pt>
    <dgm:pt modelId="{CBD4076D-6280-4773-86F5-E7F47E1543FD}" type="parTrans" cxnId="{A5021558-9C1C-4B18-BB3A-157E52C80506}">
      <dgm:prSet/>
      <dgm:spPr/>
      <dgm:t>
        <a:bodyPr/>
        <a:lstStyle/>
        <a:p>
          <a:endParaRPr lang="en-US"/>
        </a:p>
      </dgm:t>
    </dgm:pt>
    <dgm:pt modelId="{5310BEF6-FD5F-4F87-B4E5-0CF48A5F9D8C}" type="sibTrans" cxnId="{A5021558-9C1C-4B18-BB3A-157E52C80506}">
      <dgm:prSet/>
      <dgm:spPr/>
      <dgm:t>
        <a:bodyPr/>
        <a:lstStyle/>
        <a:p>
          <a:endParaRPr lang="en-US"/>
        </a:p>
      </dgm:t>
    </dgm:pt>
    <dgm:pt modelId="{E70AA6B7-DF7C-4865-8E0A-FB2AD2EED964}">
      <dgm:prSet phldrT="[Text]"/>
      <dgm:spPr/>
      <dgm:t>
        <a:bodyPr/>
        <a:lstStyle/>
        <a:p>
          <a:endParaRPr lang="en-US" dirty="0"/>
        </a:p>
      </dgm:t>
    </dgm:pt>
    <dgm:pt modelId="{F8547A29-329C-44B5-8AA2-0F078161EBF3}" type="parTrans" cxnId="{19771617-C61A-46A1-8034-91EDE63F511D}">
      <dgm:prSet/>
      <dgm:spPr/>
      <dgm:t>
        <a:bodyPr/>
        <a:lstStyle/>
        <a:p>
          <a:endParaRPr lang="en-US"/>
        </a:p>
      </dgm:t>
    </dgm:pt>
    <dgm:pt modelId="{7F5E8D7E-892A-4F08-915D-79CCFC5B9272}" type="sibTrans" cxnId="{19771617-C61A-46A1-8034-91EDE63F511D}">
      <dgm:prSet/>
      <dgm:spPr/>
      <dgm:t>
        <a:bodyPr/>
        <a:lstStyle/>
        <a:p>
          <a:endParaRPr lang="en-US"/>
        </a:p>
      </dgm:t>
    </dgm:pt>
    <dgm:pt modelId="{71291A97-0036-4AF8-80D1-BB68A1D79B08}">
      <dgm:prSet phldrT="[Text]"/>
      <dgm:spPr/>
      <dgm:t>
        <a:bodyPr/>
        <a:lstStyle/>
        <a:p>
          <a:r>
            <a:rPr lang="en-US" dirty="0"/>
            <a:t>Collections</a:t>
          </a:r>
        </a:p>
      </dgm:t>
    </dgm:pt>
    <dgm:pt modelId="{461B7AA9-4CA6-428F-A4BE-D68ED85A072B}" type="parTrans" cxnId="{3C91289B-B00C-4ECB-A2A1-3FBFDFDD2096}">
      <dgm:prSet/>
      <dgm:spPr/>
      <dgm:t>
        <a:bodyPr/>
        <a:lstStyle/>
        <a:p>
          <a:endParaRPr lang="en-US"/>
        </a:p>
      </dgm:t>
    </dgm:pt>
    <dgm:pt modelId="{BFB07033-5B37-4EF0-A716-C90C7FBC7159}" type="sibTrans" cxnId="{3C91289B-B00C-4ECB-A2A1-3FBFDFDD2096}">
      <dgm:prSet/>
      <dgm:spPr/>
      <dgm:t>
        <a:bodyPr/>
        <a:lstStyle/>
        <a:p>
          <a:endParaRPr lang="en-US"/>
        </a:p>
      </dgm:t>
    </dgm:pt>
    <dgm:pt modelId="{84F6C323-BAC5-4212-B132-0C902870BAEC}">
      <dgm:prSet phldrT="[Text]"/>
      <dgm:spPr/>
      <dgm:t>
        <a:bodyPr/>
        <a:lstStyle/>
        <a:p>
          <a:endParaRPr lang="en-US" dirty="0"/>
        </a:p>
      </dgm:t>
    </dgm:pt>
    <dgm:pt modelId="{7ED46D96-CCB7-47EB-84D4-F99EB6271DDC}" type="parTrans" cxnId="{C3DE85BC-3ACA-4C3A-A4BC-36B283CBC623}">
      <dgm:prSet/>
      <dgm:spPr/>
      <dgm:t>
        <a:bodyPr/>
        <a:lstStyle/>
        <a:p>
          <a:endParaRPr lang="en-US"/>
        </a:p>
      </dgm:t>
    </dgm:pt>
    <dgm:pt modelId="{99CD9C9E-FD83-4F99-871A-28A75E36BE71}" type="sibTrans" cxnId="{C3DE85BC-3ACA-4C3A-A4BC-36B283CBC623}">
      <dgm:prSet/>
      <dgm:spPr/>
      <dgm:t>
        <a:bodyPr/>
        <a:lstStyle/>
        <a:p>
          <a:endParaRPr lang="en-US"/>
        </a:p>
      </dgm:t>
    </dgm:pt>
    <dgm:pt modelId="{2E18B622-781A-4B8E-8D39-1A64BAB5BA02}">
      <dgm:prSet phldrT="[Text]"/>
      <dgm:spPr/>
      <dgm:t>
        <a:bodyPr/>
        <a:lstStyle/>
        <a:p>
          <a:r>
            <a:rPr lang="en-US" dirty="0"/>
            <a:t>System.NET</a:t>
          </a:r>
        </a:p>
      </dgm:t>
    </dgm:pt>
    <dgm:pt modelId="{D8BF507E-5FBD-49A1-BE73-086A3454212A}" type="parTrans" cxnId="{4FB1B743-B22B-4958-9BDF-A25287049902}">
      <dgm:prSet/>
      <dgm:spPr/>
      <dgm:t>
        <a:bodyPr/>
        <a:lstStyle/>
        <a:p>
          <a:endParaRPr lang="en-US"/>
        </a:p>
      </dgm:t>
    </dgm:pt>
    <dgm:pt modelId="{14BC6439-555F-43B2-9A91-EC6EFCE2D49E}" type="sibTrans" cxnId="{4FB1B743-B22B-4958-9BDF-A25287049902}">
      <dgm:prSet/>
      <dgm:spPr/>
      <dgm:t>
        <a:bodyPr/>
        <a:lstStyle/>
        <a:p>
          <a:endParaRPr lang="en-US"/>
        </a:p>
      </dgm:t>
    </dgm:pt>
    <dgm:pt modelId="{8AE771F7-E82D-40B9-8C7B-13E157E196C2}">
      <dgm:prSet phldrT="[Text]"/>
      <dgm:spPr/>
      <dgm:t>
        <a:bodyPr/>
        <a:lstStyle/>
        <a:p>
          <a:r>
            <a:rPr lang="en-US" dirty="0"/>
            <a:t>Crypto</a:t>
          </a:r>
        </a:p>
      </dgm:t>
    </dgm:pt>
    <dgm:pt modelId="{12C33CEC-3217-4336-B48D-B64814B0579B}" type="parTrans" cxnId="{17380B50-9854-46E2-9FEE-140D7EE63342}">
      <dgm:prSet/>
      <dgm:spPr/>
      <dgm:t>
        <a:bodyPr/>
        <a:lstStyle/>
        <a:p>
          <a:endParaRPr lang="en-US"/>
        </a:p>
      </dgm:t>
    </dgm:pt>
    <dgm:pt modelId="{3D279AEB-E842-432C-BDC1-68AC6BF39DAC}" type="sibTrans" cxnId="{17380B50-9854-46E2-9FEE-140D7EE63342}">
      <dgm:prSet/>
      <dgm:spPr/>
      <dgm:t>
        <a:bodyPr/>
        <a:lstStyle/>
        <a:p>
          <a:endParaRPr lang="en-US"/>
        </a:p>
      </dgm:t>
    </dgm:pt>
    <dgm:pt modelId="{A335C2BD-9C76-437F-8406-97A1927026D3}">
      <dgm:prSet phldrT="[Text]"/>
      <dgm:spPr/>
      <dgm:t>
        <a:bodyPr/>
        <a:lstStyle/>
        <a:p>
          <a:r>
            <a:rPr lang="en-US" dirty="0"/>
            <a:t>Threading</a:t>
          </a:r>
        </a:p>
      </dgm:t>
    </dgm:pt>
    <dgm:pt modelId="{8D51E78B-FC80-4BEB-A7BA-3B3E9DDE6D38}" type="parTrans" cxnId="{C82278D9-CB51-4C89-8557-80990A544268}">
      <dgm:prSet/>
      <dgm:spPr/>
      <dgm:t>
        <a:bodyPr/>
        <a:lstStyle/>
        <a:p>
          <a:endParaRPr lang="en-US"/>
        </a:p>
      </dgm:t>
    </dgm:pt>
    <dgm:pt modelId="{B9FB3198-8078-4978-8913-7BDB77DF4097}" type="sibTrans" cxnId="{C82278D9-CB51-4C89-8557-80990A544268}">
      <dgm:prSet/>
      <dgm:spPr/>
      <dgm:t>
        <a:bodyPr/>
        <a:lstStyle/>
        <a:p>
          <a:endParaRPr lang="en-US"/>
        </a:p>
      </dgm:t>
    </dgm:pt>
    <dgm:pt modelId="{CF9DAD2E-50C8-4858-8DF8-5DA9690CC478}">
      <dgm:prSet phldrT="[Text]"/>
      <dgm:spPr/>
      <dgm:t>
        <a:bodyPr/>
        <a:lstStyle/>
        <a:p>
          <a:r>
            <a:rPr lang="en-US" dirty="0" err="1"/>
            <a:t>CodeDOM</a:t>
          </a:r>
          <a:endParaRPr lang="en-US" dirty="0"/>
        </a:p>
      </dgm:t>
    </dgm:pt>
    <dgm:pt modelId="{F4C7FE40-0374-4EBF-BFC5-A0D973331CE5}" type="parTrans" cxnId="{F95F2917-E041-4D7D-9423-CBEA3910E31F}">
      <dgm:prSet/>
      <dgm:spPr/>
      <dgm:t>
        <a:bodyPr/>
        <a:lstStyle/>
        <a:p>
          <a:endParaRPr lang="en-US"/>
        </a:p>
      </dgm:t>
    </dgm:pt>
    <dgm:pt modelId="{F787F9A7-69D5-4326-9856-A6C86C0CACB8}" type="sibTrans" cxnId="{F95F2917-E041-4D7D-9423-CBEA3910E31F}">
      <dgm:prSet/>
      <dgm:spPr/>
      <dgm:t>
        <a:bodyPr/>
        <a:lstStyle/>
        <a:p>
          <a:endParaRPr lang="en-US"/>
        </a:p>
      </dgm:t>
    </dgm:pt>
    <dgm:pt modelId="{128BE456-8809-4C1B-B2E4-624DC46B7097}">
      <dgm:prSet phldrT="[Text]"/>
      <dgm:spPr/>
      <dgm:t>
        <a:bodyPr/>
        <a:lstStyle/>
        <a:p>
          <a:r>
            <a:rPr lang="en-US" dirty="0"/>
            <a:t>Reflection</a:t>
          </a:r>
        </a:p>
      </dgm:t>
    </dgm:pt>
    <dgm:pt modelId="{F9471562-D6BF-4BCC-9BAB-68E12E8B8EE8}" type="parTrans" cxnId="{D87580B7-072F-457C-BEBF-7CDB8E13DBAB}">
      <dgm:prSet/>
      <dgm:spPr/>
      <dgm:t>
        <a:bodyPr/>
        <a:lstStyle/>
        <a:p>
          <a:endParaRPr lang="en-US"/>
        </a:p>
      </dgm:t>
    </dgm:pt>
    <dgm:pt modelId="{7BC03EA9-55E2-409F-BAF1-F7A925ED891D}" type="sibTrans" cxnId="{D87580B7-072F-457C-BEBF-7CDB8E13DBAB}">
      <dgm:prSet/>
      <dgm:spPr/>
      <dgm:t>
        <a:bodyPr/>
        <a:lstStyle/>
        <a:p>
          <a:endParaRPr lang="en-US"/>
        </a:p>
      </dgm:t>
    </dgm:pt>
    <dgm:pt modelId="{F40D2A0C-2C7B-447F-8A66-E56DA70B4A58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FC26D9C0-0F03-46A8-A1D6-7BBDD5EB0D17}" type="parTrans" cxnId="{86F24594-65EB-4C96-AF6D-168C9AF7C404}">
      <dgm:prSet/>
      <dgm:spPr/>
      <dgm:t>
        <a:bodyPr/>
        <a:lstStyle/>
        <a:p>
          <a:endParaRPr lang="en-US"/>
        </a:p>
      </dgm:t>
    </dgm:pt>
    <dgm:pt modelId="{700CC96C-F033-4E54-9F3A-5B74078BAC33}" type="sibTrans" cxnId="{86F24594-65EB-4C96-AF6D-168C9AF7C404}">
      <dgm:prSet/>
      <dgm:spPr/>
      <dgm:t>
        <a:bodyPr/>
        <a:lstStyle/>
        <a:p>
          <a:endParaRPr lang="en-US"/>
        </a:p>
      </dgm:t>
    </dgm:pt>
    <dgm:pt modelId="{16CEAC47-68B3-42F5-B413-307D30D1FBFC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D4BD007F-2164-4980-B165-6EB34D76F19E}" type="parTrans" cxnId="{06D706DC-176A-4B8A-880A-A4C9D1512051}">
      <dgm:prSet/>
      <dgm:spPr/>
      <dgm:t>
        <a:bodyPr/>
        <a:lstStyle/>
        <a:p>
          <a:endParaRPr lang="en-US"/>
        </a:p>
      </dgm:t>
    </dgm:pt>
    <dgm:pt modelId="{8AEF4E02-21A3-47D4-A42C-7A5F8E2A2CF4}" type="sibTrans" cxnId="{06D706DC-176A-4B8A-880A-A4C9D1512051}">
      <dgm:prSet/>
      <dgm:spPr/>
      <dgm:t>
        <a:bodyPr/>
        <a:lstStyle/>
        <a:p>
          <a:endParaRPr lang="en-US"/>
        </a:p>
      </dgm:t>
    </dgm:pt>
    <dgm:pt modelId="{E77606E0-1CC5-4222-AD5E-2F73532224CA}">
      <dgm:prSet phldrT="[Text]"/>
      <dgm:spPr/>
      <dgm:t>
        <a:bodyPr/>
        <a:lstStyle/>
        <a:p>
          <a:r>
            <a:rPr lang="en-US" dirty="0"/>
            <a:t>JIT</a:t>
          </a:r>
        </a:p>
      </dgm:t>
    </dgm:pt>
    <dgm:pt modelId="{0945BC53-4989-4365-947C-8535DF7644D2}" type="parTrans" cxnId="{BCFC270D-E1A3-41AA-B820-51A620E2DC28}">
      <dgm:prSet/>
      <dgm:spPr/>
      <dgm:t>
        <a:bodyPr/>
        <a:lstStyle/>
        <a:p>
          <a:endParaRPr lang="en-US"/>
        </a:p>
      </dgm:t>
    </dgm:pt>
    <dgm:pt modelId="{05E6318C-83C8-4C84-B5FD-3713BD8B285D}" type="sibTrans" cxnId="{BCFC270D-E1A3-41AA-B820-51A620E2DC28}">
      <dgm:prSet/>
      <dgm:spPr/>
      <dgm:t>
        <a:bodyPr/>
        <a:lstStyle/>
        <a:p>
          <a:endParaRPr lang="en-US"/>
        </a:p>
      </dgm:t>
    </dgm:pt>
    <dgm:pt modelId="{85F28CDD-9297-417A-84B4-5830548C2E71}">
      <dgm:prSet phldrT="[Text]"/>
      <dgm:spPr/>
      <dgm:t>
        <a:bodyPr/>
        <a:lstStyle/>
        <a:p>
          <a:endParaRPr lang="en-US" dirty="0"/>
        </a:p>
      </dgm:t>
    </dgm:pt>
    <dgm:pt modelId="{1D31E2D8-DD9C-4A38-8816-8D71A5D4F45B}" type="parTrans" cxnId="{A54AC617-D7C2-4B12-A939-9ABFC78EF7AE}">
      <dgm:prSet/>
      <dgm:spPr/>
      <dgm:t>
        <a:bodyPr/>
        <a:lstStyle/>
        <a:p>
          <a:endParaRPr lang="en-US"/>
        </a:p>
      </dgm:t>
    </dgm:pt>
    <dgm:pt modelId="{83861095-0791-444A-B14F-1F7575DC4EDC}" type="sibTrans" cxnId="{A54AC617-D7C2-4B12-A939-9ABFC78EF7AE}">
      <dgm:prSet/>
      <dgm:spPr/>
      <dgm:t>
        <a:bodyPr/>
        <a:lstStyle/>
        <a:p>
          <a:endParaRPr lang="en-US"/>
        </a:p>
      </dgm:t>
    </dgm:pt>
    <dgm:pt modelId="{A6258E9D-3989-4DB9-B0C9-60F3F90D12BB}" type="pres">
      <dgm:prSet presAssocID="{1F07D5C1-A038-4414-8326-07A18B7A7459}" presName="linearFlow" presStyleCnt="0">
        <dgm:presLayoutVars>
          <dgm:dir/>
          <dgm:animLvl val="lvl"/>
          <dgm:resizeHandles/>
        </dgm:presLayoutVars>
      </dgm:prSet>
      <dgm:spPr/>
    </dgm:pt>
    <dgm:pt modelId="{0DC833C2-B5E1-4F75-836D-7AA86433262E}" type="pres">
      <dgm:prSet presAssocID="{3E2A1922-1976-4BC4-AA94-00DE703009D0}" presName="compositeNode" presStyleCnt="0">
        <dgm:presLayoutVars>
          <dgm:bulletEnabled val="1"/>
        </dgm:presLayoutVars>
      </dgm:prSet>
      <dgm:spPr/>
    </dgm:pt>
    <dgm:pt modelId="{CD5FB608-2B16-494C-8021-D1ACAF2A55DF}" type="pres">
      <dgm:prSet presAssocID="{3E2A1922-1976-4BC4-AA94-00DE703009D0}" presName="image" presStyleLbl="fgImgPlace1" presStyleIdx="0" presStyleCnt="3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FD1F01-E06A-4C1E-A30C-11A883E55877}" type="pres">
      <dgm:prSet presAssocID="{3E2A1922-1976-4BC4-AA94-00DE703009D0}" presName="childNode" presStyleLbl="node1" presStyleIdx="0" presStyleCnt="3">
        <dgm:presLayoutVars>
          <dgm:bulletEnabled val="1"/>
        </dgm:presLayoutVars>
      </dgm:prSet>
      <dgm:spPr/>
    </dgm:pt>
    <dgm:pt modelId="{5AFFE67D-0738-49E3-8E18-38B096769C0F}" type="pres">
      <dgm:prSet presAssocID="{3E2A1922-1976-4BC4-AA94-00DE703009D0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914875A-893A-4033-9A2D-52FD417A801A}" type="pres">
      <dgm:prSet presAssocID="{CC023DA8-CF6B-404D-B2EB-AACEBA14F8C5}" presName="sibTrans" presStyleCnt="0"/>
      <dgm:spPr/>
    </dgm:pt>
    <dgm:pt modelId="{5553FC0E-09B7-4743-91B0-F60D17DC8261}" type="pres">
      <dgm:prSet presAssocID="{D08C3D28-7FF1-41AF-9D09-B213D3489A08}" presName="compositeNode" presStyleCnt="0">
        <dgm:presLayoutVars>
          <dgm:bulletEnabled val="1"/>
        </dgm:presLayoutVars>
      </dgm:prSet>
      <dgm:spPr/>
    </dgm:pt>
    <dgm:pt modelId="{523C2FE1-5772-4932-A329-DB8434DB922C}" type="pres">
      <dgm:prSet presAssocID="{D08C3D28-7FF1-41AF-9D09-B213D3489A08}" presName="image" presStyleLbl="fgImgPlace1" presStyleIdx="1" presStyleCnt="3"/>
      <dgm:spPr>
        <a:blipFill>
          <a:blip xmlns:r="http://schemas.openxmlformats.org/officeDocument/2006/relationships" r:embed="rId3">
            <a:duotone>
              <a:schemeClr val="accent5">
                <a:hueOff val="8049637"/>
                <a:satOff val="50000"/>
                <a:lumOff val="5713"/>
                <a:alphaOff val="0"/>
                <a:shade val="20000"/>
                <a:satMod val="200000"/>
              </a:schemeClr>
              <a:schemeClr val="accent5">
                <a:hueOff val="8049637"/>
                <a:satOff val="50000"/>
                <a:lumOff val="57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4DFD44D9-94A2-438E-9370-21589407E5DB}" type="pres">
      <dgm:prSet presAssocID="{D08C3D28-7FF1-41AF-9D09-B213D3489A08}" presName="childNode" presStyleLbl="node1" presStyleIdx="1" presStyleCnt="3">
        <dgm:presLayoutVars>
          <dgm:bulletEnabled val="1"/>
        </dgm:presLayoutVars>
      </dgm:prSet>
      <dgm:spPr/>
    </dgm:pt>
    <dgm:pt modelId="{CD8859B5-7F6C-4CC5-99E3-FB356AAB86BF}" type="pres">
      <dgm:prSet presAssocID="{D08C3D28-7FF1-41AF-9D09-B213D3489A0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C28251F-0B47-48A6-9C47-96236B211C96}" type="pres">
      <dgm:prSet presAssocID="{EBEA6925-44A8-4C3C-A44C-2EC1D133FAC8}" presName="sibTrans" presStyleCnt="0"/>
      <dgm:spPr/>
    </dgm:pt>
    <dgm:pt modelId="{93E6441D-BB4E-447A-8F8D-26D9A5065002}" type="pres">
      <dgm:prSet presAssocID="{8AC0CC2B-D773-4FB3-9823-59B6E1FBD485}" presName="compositeNode" presStyleCnt="0">
        <dgm:presLayoutVars>
          <dgm:bulletEnabled val="1"/>
        </dgm:presLayoutVars>
      </dgm:prSet>
      <dgm:spPr/>
    </dgm:pt>
    <dgm:pt modelId="{A27D9829-4019-4583-88EB-FB818245FE42}" type="pres">
      <dgm:prSet presAssocID="{8AC0CC2B-D773-4FB3-9823-59B6E1FBD485}" presName="image" presStyleLbl="fgImgPlace1" presStyleIdx="2" presStyleCnt="3"/>
      <dgm:spPr>
        <a:blipFill>
          <a:blip xmlns:r="http://schemas.openxmlformats.org/officeDocument/2006/relationships" r:embed="rId5">
            <a:duotone>
              <a:schemeClr val="accent5">
                <a:hueOff val="16099274"/>
                <a:satOff val="100000"/>
                <a:lumOff val="11427"/>
                <a:alphaOff val="0"/>
                <a:shade val="20000"/>
                <a:satMod val="200000"/>
              </a:schemeClr>
              <a:schemeClr val="accent5">
                <a:hueOff val="16099274"/>
                <a:satOff val="100000"/>
                <a:lumOff val="1142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7343A4-3C4B-4B3A-B06D-F91114671FFC}" type="pres">
      <dgm:prSet presAssocID="{8AC0CC2B-D773-4FB3-9823-59B6E1FBD485}" presName="childNode" presStyleLbl="node1" presStyleIdx="2" presStyleCnt="3">
        <dgm:presLayoutVars>
          <dgm:bulletEnabled val="1"/>
        </dgm:presLayoutVars>
      </dgm:prSet>
      <dgm:spPr/>
    </dgm:pt>
    <dgm:pt modelId="{2B63D3AD-4316-4548-AAE8-C744314289BF}" type="pres">
      <dgm:prSet presAssocID="{8AC0CC2B-D773-4FB3-9823-59B6E1FBD485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3F490504-448C-4D91-99C8-072059CDCC81}" type="presOf" srcId="{128BE456-8809-4C1B-B2E4-624DC46B7097}" destId="{4DFD44D9-94A2-438E-9370-21589407E5DB}" srcOrd="0" destOrd="7" presId="urn:microsoft.com/office/officeart/2005/8/layout/hList2"/>
    <dgm:cxn modelId="{3DF7E50C-1677-413C-AC2D-83F50F7A5E32}" type="presOf" srcId="{A16A2F11-370D-4ECE-B088-C31A338E2D56}" destId="{CCFD1F01-E06A-4C1E-A30C-11A883E55877}" srcOrd="0" destOrd="3" presId="urn:microsoft.com/office/officeart/2005/8/layout/hList2"/>
    <dgm:cxn modelId="{BCFC270D-E1A3-41AA-B820-51A620E2DC28}" srcId="{3E2A1922-1976-4BC4-AA94-00DE703009D0}" destId="{E77606E0-1CC5-4222-AD5E-2F73532224CA}" srcOrd="2" destOrd="0" parTransId="{0945BC53-4989-4365-947C-8535DF7644D2}" sibTransId="{05E6318C-83C8-4C84-B5FD-3713BD8B285D}"/>
    <dgm:cxn modelId="{D89E050F-5A50-41CE-8064-CD2D2846D81F}" type="presOf" srcId="{8AC0CC2B-D773-4FB3-9823-59B6E1FBD485}" destId="{2B63D3AD-4316-4548-AAE8-C744314289BF}" srcOrd="0" destOrd="0" presId="urn:microsoft.com/office/officeart/2005/8/layout/hList2"/>
    <dgm:cxn modelId="{B705AA10-3650-4864-91F4-247625BB4745}" type="presOf" srcId="{2B7002EC-01AC-437A-826A-E3343CF74C9F}" destId="{CCFD1F01-E06A-4C1E-A30C-11A883E55877}" srcOrd="0" destOrd="0" presId="urn:microsoft.com/office/officeart/2005/8/layout/hList2"/>
    <dgm:cxn modelId="{74879116-69CC-4558-ABB0-D2FCC999D3BE}" srcId="{8AC0CC2B-D773-4FB3-9823-59B6E1FBD485}" destId="{31E03A14-F48D-4966-AB41-90B724CF0402}" srcOrd="2" destOrd="0" parTransId="{5F84EA6F-B950-4433-AF2C-FD40B65DAFDE}" sibTransId="{16D56528-63B4-4981-81B0-A860CA69EC9F}"/>
    <dgm:cxn modelId="{19771617-C61A-46A1-8034-91EDE63F511D}" srcId="{D08C3D28-7FF1-41AF-9D09-B213D3489A08}" destId="{E70AA6B7-DF7C-4865-8E0A-FB2AD2EED964}" srcOrd="9" destOrd="0" parTransId="{F8547A29-329C-44B5-8AA2-0F078161EBF3}" sibTransId="{7F5E8D7E-892A-4F08-915D-79CCFC5B9272}"/>
    <dgm:cxn modelId="{F95F2917-E041-4D7D-9423-CBEA3910E31F}" srcId="{D08C3D28-7FF1-41AF-9D09-B213D3489A08}" destId="{CF9DAD2E-50C8-4858-8DF8-5DA9690CC478}" srcOrd="6" destOrd="0" parTransId="{F4C7FE40-0374-4EBF-BFC5-A0D973331CE5}" sibTransId="{F787F9A7-69D5-4326-9856-A6C86C0CACB8}"/>
    <dgm:cxn modelId="{A54AC617-D7C2-4B12-A939-9ABFC78EF7AE}" srcId="{8AC0CC2B-D773-4FB3-9823-59B6E1FBD485}" destId="{85F28CDD-9297-417A-84B4-5830548C2E71}" srcOrd="4" destOrd="0" parTransId="{1D31E2D8-DD9C-4A38-8816-8D71A5D4F45B}" sibTransId="{83861095-0791-444A-B14F-1F7575DC4EDC}"/>
    <dgm:cxn modelId="{9194EB24-17F7-4FE1-BFFB-7FD32A601795}" srcId="{3E2A1922-1976-4BC4-AA94-00DE703009D0}" destId="{2B7002EC-01AC-437A-826A-E3343CF74C9F}" srcOrd="0" destOrd="0" parTransId="{2656E589-6D5B-4759-8050-A5AE313E2AD2}" sibTransId="{FEEF037A-B271-4CD2-AA08-14B8C9FBBC2F}"/>
    <dgm:cxn modelId="{0602002A-BBD6-44BC-8B1F-F515DE905D01}" type="presOf" srcId="{1F07D5C1-A038-4414-8326-07A18B7A7459}" destId="{A6258E9D-3989-4DB9-B0C9-60F3F90D12BB}" srcOrd="0" destOrd="0" presId="urn:microsoft.com/office/officeart/2005/8/layout/hList2"/>
    <dgm:cxn modelId="{9DE4082C-FDBF-416E-BC12-B4024D85118A}" type="presOf" srcId="{CF9DAD2E-50C8-4858-8DF8-5DA9690CC478}" destId="{4DFD44D9-94A2-438E-9370-21589407E5DB}" srcOrd="0" destOrd="6" presId="urn:microsoft.com/office/officeart/2005/8/layout/hList2"/>
    <dgm:cxn modelId="{8A5C8D40-1F97-43B2-BE8D-015DB436906C}" type="presOf" srcId="{E77606E0-1CC5-4222-AD5E-2F73532224CA}" destId="{CCFD1F01-E06A-4C1E-A30C-11A883E55877}" srcOrd="0" destOrd="2" presId="urn:microsoft.com/office/officeart/2005/8/layout/hList2"/>
    <dgm:cxn modelId="{BE83AF5B-428A-4863-B648-9EB68B9E796E}" type="presOf" srcId="{F40D2A0C-2C7B-447F-8A66-E56DA70B4A58}" destId="{DC7343A4-3C4B-4B3A-B06D-F91114671FFC}" srcOrd="0" destOrd="1" presId="urn:microsoft.com/office/officeart/2005/8/layout/hList2"/>
    <dgm:cxn modelId="{F8FEA260-8240-4A66-B153-344AF9ABCDAA}" type="presOf" srcId="{7356305E-F357-4559-B3F1-5AC0F4E18984}" destId="{DC7343A4-3C4B-4B3A-B06D-F91114671FFC}" srcOrd="0" destOrd="0" presId="urn:microsoft.com/office/officeart/2005/8/layout/hList2"/>
    <dgm:cxn modelId="{4FB1B743-B22B-4958-9BDF-A25287049902}" srcId="{D08C3D28-7FF1-41AF-9D09-B213D3489A08}" destId="{2E18B622-781A-4B8E-8D39-1A64BAB5BA02}" srcOrd="2" destOrd="0" parTransId="{D8BF507E-5FBD-49A1-BE73-086A3454212A}" sibTransId="{14BC6439-555F-43B2-9A91-EC6EFCE2D49E}"/>
    <dgm:cxn modelId="{2326C863-502C-4153-8FBC-AE58BA5583A4}" type="presOf" srcId="{83BB5520-8F7A-4775-AE0E-AA5417B8859A}" destId="{4DFD44D9-94A2-438E-9370-21589407E5DB}" srcOrd="0" destOrd="0" presId="urn:microsoft.com/office/officeart/2005/8/layout/hList2"/>
    <dgm:cxn modelId="{1D60B94E-E063-4C6F-A1D3-74194097EC46}" srcId="{1F07D5C1-A038-4414-8326-07A18B7A7459}" destId="{3E2A1922-1976-4BC4-AA94-00DE703009D0}" srcOrd="0" destOrd="0" parTransId="{0889FF61-751D-47B0-B3A6-F39E341AF31F}" sibTransId="{CC023DA8-CF6B-404D-B2EB-AACEBA14F8C5}"/>
    <dgm:cxn modelId="{17380B50-9854-46E2-9FEE-140D7EE63342}" srcId="{D08C3D28-7FF1-41AF-9D09-B213D3489A08}" destId="{8AE771F7-E82D-40B9-8C7B-13E157E196C2}" srcOrd="4" destOrd="0" parTransId="{12C33CEC-3217-4336-B48D-B64814B0579B}" sibTransId="{3D279AEB-E842-432C-BDC1-68AC6BF39DAC}"/>
    <dgm:cxn modelId="{B0E22270-CF07-4B22-A011-8892C8C03CF6}" type="presOf" srcId="{14518196-A17C-492F-BE54-0C4B5916B073}" destId="{CCFD1F01-E06A-4C1E-A30C-11A883E55877}" srcOrd="0" destOrd="4" presId="urn:microsoft.com/office/officeart/2005/8/layout/hList2"/>
    <dgm:cxn modelId="{737E3070-8497-4FCE-9243-8A94BEC50250}" srcId="{1F07D5C1-A038-4414-8326-07A18B7A7459}" destId="{D08C3D28-7FF1-41AF-9D09-B213D3489A08}" srcOrd="1" destOrd="0" parTransId="{14356523-D06A-42CF-9B9C-E9C6AAB30243}" sibTransId="{EBEA6925-44A8-4C3C-A44C-2EC1D133FAC8}"/>
    <dgm:cxn modelId="{2490C873-DF95-48D6-9690-175DBA8981D2}" type="presOf" srcId="{85F28CDD-9297-417A-84B4-5830548C2E71}" destId="{DC7343A4-3C4B-4B3A-B06D-F91114671FFC}" srcOrd="0" destOrd="4" presId="urn:microsoft.com/office/officeart/2005/8/layout/hList2"/>
    <dgm:cxn modelId="{EDDA6F76-BD37-446D-B2F8-316BDEBD5A20}" srcId="{D08C3D28-7FF1-41AF-9D09-B213D3489A08}" destId="{83BB5520-8F7A-4775-AE0E-AA5417B8859A}" srcOrd="0" destOrd="0" parTransId="{F1D50F52-856D-4D19-AC10-5046AF58A154}" sibTransId="{17751FDA-239B-4F8E-81FB-EF0F1B46D993}"/>
    <dgm:cxn modelId="{68ED4557-0D3C-4BD6-9E0C-A59A2529BB7A}" type="presOf" srcId="{A335C2BD-9C76-437F-8406-97A1927026D3}" destId="{4DFD44D9-94A2-438E-9370-21589407E5DB}" srcOrd="0" destOrd="5" presId="urn:microsoft.com/office/officeart/2005/8/layout/hList2"/>
    <dgm:cxn modelId="{F32B5777-3528-4A6B-88DB-6DC9DF1EEC75}" type="presOf" srcId="{2E18B622-781A-4B8E-8D39-1A64BAB5BA02}" destId="{4DFD44D9-94A2-438E-9370-21589407E5DB}" srcOrd="0" destOrd="2" presId="urn:microsoft.com/office/officeart/2005/8/layout/hList2"/>
    <dgm:cxn modelId="{A5021558-9C1C-4B18-BB3A-157E52C80506}" srcId="{3E2A1922-1976-4BC4-AA94-00DE703009D0}" destId="{A16A2F11-370D-4ECE-B088-C31A338E2D56}" srcOrd="3" destOrd="0" parTransId="{CBD4076D-6280-4773-86F5-E7F47E1543FD}" sibTransId="{5310BEF6-FD5F-4F87-B4E5-0CF48A5F9D8C}"/>
    <dgm:cxn modelId="{7BE3307F-1834-475C-BEEB-56F5E6765FCB}" srcId="{1F07D5C1-A038-4414-8326-07A18B7A7459}" destId="{8AC0CC2B-D773-4FB3-9823-59B6E1FBD485}" srcOrd="2" destOrd="0" parTransId="{8059F476-AD87-4701-8822-D74F98C71C88}" sibTransId="{A8182F85-6DE6-4459-9688-01246FE1A45E}"/>
    <dgm:cxn modelId="{2A2F0881-FF36-4A08-A471-A568038512AE}" type="presOf" srcId="{D08C3D28-7FF1-41AF-9D09-B213D3489A08}" destId="{CD8859B5-7F6C-4CC5-99E3-FB356AAB86BF}" srcOrd="0" destOrd="0" presId="urn:microsoft.com/office/officeart/2005/8/layout/hList2"/>
    <dgm:cxn modelId="{57900982-4BFF-4E6B-9889-9E34634F3709}" srcId="{8AC0CC2B-D773-4FB3-9823-59B6E1FBD485}" destId="{7356305E-F357-4559-B3F1-5AC0F4E18984}" srcOrd="0" destOrd="0" parTransId="{6424321F-6B4A-40C3-954E-36A666CB2A07}" sibTransId="{C2A9AFAA-C46F-4D39-895D-729759CE21FC}"/>
    <dgm:cxn modelId="{9A32E589-DC60-42F7-AE55-C6C90E9637F6}" type="presOf" srcId="{16CEAC47-68B3-42F5-B413-307D30D1FBFC}" destId="{DC7343A4-3C4B-4B3A-B06D-F91114671FFC}" srcOrd="0" destOrd="3" presId="urn:microsoft.com/office/officeart/2005/8/layout/hList2"/>
    <dgm:cxn modelId="{C3454F90-0581-4211-944D-94D1F253A03E}" type="presOf" srcId="{3E2A1922-1976-4BC4-AA94-00DE703009D0}" destId="{5AFFE67D-0738-49E3-8E18-38B096769C0F}" srcOrd="0" destOrd="0" presId="urn:microsoft.com/office/officeart/2005/8/layout/hList2"/>
    <dgm:cxn modelId="{C2CBA691-2768-430A-AB27-8C5F721D996B}" srcId="{3E2A1922-1976-4BC4-AA94-00DE703009D0}" destId="{982A0550-FAD7-4246-9136-9734DB0956EB}" srcOrd="1" destOrd="0" parTransId="{81C0FFDB-C505-4BD8-ABC2-43F52AFFA038}" sibTransId="{87747F74-8F48-4EB4-A5DB-C6FAAB029A9A}"/>
    <dgm:cxn modelId="{86F24594-65EB-4C96-AF6D-168C9AF7C404}" srcId="{8AC0CC2B-D773-4FB3-9823-59B6E1FBD485}" destId="{F40D2A0C-2C7B-447F-8A66-E56DA70B4A58}" srcOrd="1" destOrd="0" parTransId="{FC26D9C0-0F03-46A8-A1D6-7BBDD5EB0D17}" sibTransId="{700CC96C-F033-4E54-9F3A-5B74078BAC33}"/>
    <dgm:cxn modelId="{34969496-C694-4CC7-86A3-DA6E539944E7}" type="presOf" srcId="{8AE771F7-E82D-40B9-8C7B-13E157E196C2}" destId="{4DFD44D9-94A2-438E-9370-21589407E5DB}" srcOrd="0" destOrd="4" presId="urn:microsoft.com/office/officeart/2005/8/layout/hList2"/>
    <dgm:cxn modelId="{3C91289B-B00C-4ECB-A2A1-3FBFDFDD2096}" srcId="{D08C3D28-7FF1-41AF-9D09-B213D3489A08}" destId="{71291A97-0036-4AF8-80D1-BB68A1D79B08}" srcOrd="3" destOrd="0" parTransId="{461B7AA9-4CA6-428F-A4BE-D68ED85A072B}" sibTransId="{BFB07033-5B37-4EF0-A716-C90C7FBC7159}"/>
    <dgm:cxn modelId="{1F4C08A4-8953-4B90-9E2C-18B9CA4D36A2}" type="presOf" srcId="{31E03A14-F48D-4966-AB41-90B724CF0402}" destId="{DC7343A4-3C4B-4B3A-B06D-F91114671FFC}" srcOrd="0" destOrd="2" presId="urn:microsoft.com/office/officeart/2005/8/layout/hList2"/>
    <dgm:cxn modelId="{66ECEAA9-6F97-4E90-8A7F-93ED4CE7A126}" type="presOf" srcId="{E70AA6B7-DF7C-4865-8E0A-FB2AD2EED964}" destId="{4DFD44D9-94A2-438E-9370-21589407E5DB}" srcOrd="0" destOrd="9" presId="urn:microsoft.com/office/officeart/2005/8/layout/hList2"/>
    <dgm:cxn modelId="{D87580B7-072F-457C-BEBF-7CDB8E13DBAB}" srcId="{D08C3D28-7FF1-41AF-9D09-B213D3489A08}" destId="{128BE456-8809-4C1B-B2E4-624DC46B7097}" srcOrd="7" destOrd="0" parTransId="{F9471562-D6BF-4BCC-9BAB-68E12E8B8EE8}" sibTransId="{7BC03EA9-55E2-409F-BAF1-F7A925ED891D}"/>
    <dgm:cxn modelId="{C3DE85BC-3ACA-4C3A-A4BC-36B283CBC623}" srcId="{D08C3D28-7FF1-41AF-9D09-B213D3489A08}" destId="{84F6C323-BAC5-4212-B132-0C902870BAEC}" srcOrd="8" destOrd="0" parTransId="{7ED46D96-CCB7-47EB-84D4-F99EB6271DDC}" sibTransId="{99CD9C9E-FD83-4F99-871A-28A75E36BE71}"/>
    <dgm:cxn modelId="{4AE1E8D5-2DB5-480D-AA57-F6220DC771DD}" type="presOf" srcId="{982A0550-FAD7-4246-9136-9734DB0956EB}" destId="{CCFD1F01-E06A-4C1E-A30C-11A883E55877}" srcOrd="0" destOrd="1" presId="urn:microsoft.com/office/officeart/2005/8/layout/hList2"/>
    <dgm:cxn modelId="{C82278D9-CB51-4C89-8557-80990A544268}" srcId="{D08C3D28-7FF1-41AF-9D09-B213D3489A08}" destId="{A335C2BD-9C76-437F-8406-97A1927026D3}" srcOrd="5" destOrd="0" parTransId="{8D51E78B-FC80-4BEB-A7BA-3B3E9DDE6D38}" sibTransId="{B9FB3198-8078-4978-8913-7BDB77DF4097}"/>
    <dgm:cxn modelId="{06D706DC-176A-4B8A-880A-A4C9D1512051}" srcId="{8AC0CC2B-D773-4FB3-9823-59B6E1FBD485}" destId="{16CEAC47-68B3-42F5-B413-307D30D1FBFC}" srcOrd="3" destOrd="0" parTransId="{D4BD007F-2164-4980-B165-6EB34D76F19E}" sibTransId="{8AEF4E02-21A3-47D4-A42C-7A5F8E2A2CF4}"/>
    <dgm:cxn modelId="{A111FCE1-1202-4B6A-977E-1311D3D25C34}" type="presOf" srcId="{AA1087B9-AB57-4E54-A073-A90C7B5DEFE9}" destId="{4DFD44D9-94A2-438E-9370-21589407E5DB}" srcOrd="0" destOrd="1" presId="urn:microsoft.com/office/officeart/2005/8/layout/hList2"/>
    <dgm:cxn modelId="{94338CE5-A6F7-4336-B0A8-05BE7A59DE5B}" type="presOf" srcId="{84F6C323-BAC5-4212-B132-0C902870BAEC}" destId="{4DFD44D9-94A2-438E-9370-21589407E5DB}" srcOrd="0" destOrd="8" presId="urn:microsoft.com/office/officeart/2005/8/layout/hList2"/>
    <dgm:cxn modelId="{1E729AF1-EC74-4D13-B1FD-7D1CA179E4FD}" type="presOf" srcId="{71291A97-0036-4AF8-80D1-BB68A1D79B08}" destId="{4DFD44D9-94A2-438E-9370-21589407E5DB}" srcOrd="0" destOrd="3" presId="urn:microsoft.com/office/officeart/2005/8/layout/hList2"/>
    <dgm:cxn modelId="{A111E2F9-B2A3-446A-8527-C6C3F42954E0}" srcId="{D08C3D28-7FF1-41AF-9D09-B213D3489A08}" destId="{AA1087B9-AB57-4E54-A073-A90C7B5DEFE9}" srcOrd="1" destOrd="0" parTransId="{D3D4C46D-CE74-4DA4-8FA0-6F766EBC8641}" sibTransId="{9707FE39-A726-4988-B618-2EBEA53954CB}"/>
    <dgm:cxn modelId="{C2C217FB-20B7-414D-AAC8-64415DC6406B}" srcId="{3E2A1922-1976-4BC4-AA94-00DE703009D0}" destId="{14518196-A17C-492F-BE54-0C4B5916B073}" srcOrd="4" destOrd="0" parTransId="{7BCDBB49-9DC7-4D60-84E3-CB26B62D8BBC}" sibTransId="{7F4182B0-E47E-4B61-A969-2D1C5C8558BC}"/>
    <dgm:cxn modelId="{CC02627F-4A96-4262-9BDA-240060F4C967}" type="presParOf" srcId="{A6258E9D-3989-4DB9-B0C9-60F3F90D12BB}" destId="{0DC833C2-B5E1-4F75-836D-7AA86433262E}" srcOrd="0" destOrd="0" presId="urn:microsoft.com/office/officeart/2005/8/layout/hList2"/>
    <dgm:cxn modelId="{F92E59D4-0890-403F-B91F-357B109C100E}" type="presParOf" srcId="{0DC833C2-B5E1-4F75-836D-7AA86433262E}" destId="{CD5FB608-2B16-494C-8021-D1ACAF2A55DF}" srcOrd="0" destOrd="0" presId="urn:microsoft.com/office/officeart/2005/8/layout/hList2"/>
    <dgm:cxn modelId="{09E910E8-4A94-43DA-8C85-57A7CDBDFD7E}" type="presParOf" srcId="{0DC833C2-B5E1-4F75-836D-7AA86433262E}" destId="{CCFD1F01-E06A-4C1E-A30C-11A883E55877}" srcOrd="1" destOrd="0" presId="urn:microsoft.com/office/officeart/2005/8/layout/hList2"/>
    <dgm:cxn modelId="{01BC034A-AFB1-4DC3-A540-0A021AAB90FA}" type="presParOf" srcId="{0DC833C2-B5E1-4F75-836D-7AA86433262E}" destId="{5AFFE67D-0738-49E3-8E18-38B096769C0F}" srcOrd="2" destOrd="0" presId="urn:microsoft.com/office/officeart/2005/8/layout/hList2"/>
    <dgm:cxn modelId="{64CB919A-A2FF-4D62-9803-261021A03E69}" type="presParOf" srcId="{A6258E9D-3989-4DB9-B0C9-60F3F90D12BB}" destId="{3914875A-893A-4033-9A2D-52FD417A801A}" srcOrd="1" destOrd="0" presId="urn:microsoft.com/office/officeart/2005/8/layout/hList2"/>
    <dgm:cxn modelId="{C452386A-C34E-45FA-ACAB-A295BB337332}" type="presParOf" srcId="{A6258E9D-3989-4DB9-B0C9-60F3F90D12BB}" destId="{5553FC0E-09B7-4743-91B0-F60D17DC8261}" srcOrd="2" destOrd="0" presId="urn:microsoft.com/office/officeart/2005/8/layout/hList2"/>
    <dgm:cxn modelId="{042FCA0F-30AA-4BD7-B10B-40D539F02E76}" type="presParOf" srcId="{5553FC0E-09B7-4743-91B0-F60D17DC8261}" destId="{523C2FE1-5772-4932-A329-DB8434DB922C}" srcOrd="0" destOrd="0" presId="urn:microsoft.com/office/officeart/2005/8/layout/hList2"/>
    <dgm:cxn modelId="{CEFDDEC4-3F08-4E10-9FF4-5F61AF35F85D}" type="presParOf" srcId="{5553FC0E-09B7-4743-91B0-F60D17DC8261}" destId="{4DFD44D9-94A2-438E-9370-21589407E5DB}" srcOrd="1" destOrd="0" presId="urn:microsoft.com/office/officeart/2005/8/layout/hList2"/>
    <dgm:cxn modelId="{8A6FABC7-FD68-4E43-B994-84B290C43322}" type="presParOf" srcId="{5553FC0E-09B7-4743-91B0-F60D17DC8261}" destId="{CD8859B5-7F6C-4CC5-99E3-FB356AAB86BF}" srcOrd="2" destOrd="0" presId="urn:microsoft.com/office/officeart/2005/8/layout/hList2"/>
    <dgm:cxn modelId="{9268038F-893E-4233-AFFB-C14DE0F8315C}" type="presParOf" srcId="{A6258E9D-3989-4DB9-B0C9-60F3F90D12BB}" destId="{4C28251F-0B47-48A6-9C47-96236B211C96}" srcOrd="3" destOrd="0" presId="urn:microsoft.com/office/officeart/2005/8/layout/hList2"/>
    <dgm:cxn modelId="{77B638EA-77E3-4B7C-8244-F21D4122B2C3}" type="presParOf" srcId="{A6258E9D-3989-4DB9-B0C9-60F3F90D12BB}" destId="{93E6441D-BB4E-447A-8F8D-26D9A5065002}" srcOrd="4" destOrd="0" presId="urn:microsoft.com/office/officeart/2005/8/layout/hList2"/>
    <dgm:cxn modelId="{E08C3DDA-787B-41EF-AA5F-308E004B90DF}" type="presParOf" srcId="{93E6441D-BB4E-447A-8F8D-26D9A5065002}" destId="{A27D9829-4019-4583-88EB-FB818245FE42}" srcOrd="0" destOrd="0" presId="urn:microsoft.com/office/officeart/2005/8/layout/hList2"/>
    <dgm:cxn modelId="{B9F17905-90A3-4658-8372-01FED17D8D4A}" type="presParOf" srcId="{93E6441D-BB4E-447A-8F8D-26D9A5065002}" destId="{DC7343A4-3C4B-4B3A-B06D-F91114671FFC}" srcOrd="1" destOrd="0" presId="urn:microsoft.com/office/officeart/2005/8/layout/hList2"/>
    <dgm:cxn modelId="{E1C42415-D135-4A3F-A816-62CE0C92C2ED}" type="presParOf" srcId="{93E6441D-BB4E-447A-8F8D-26D9A5065002}" destId="{2B63D3AD-4316-4548-AAE8-C744314289B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9F961-6DFA-4047-8E99-1C58C6F92AB1}">
      <dsp:nvSpPr>
        <dsp:cNvPr id="0" name=""/>
        <dsp:cNvSpPr/>
      </dsp:nvSpPr>
      <dsp:spPr>
        <a:xfrm>
          <a:off x="120215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AAAA8-B604-4A06-B71E-A10F4AD1B0B2}">
      <dsp:nvSpPr>
        <dsp:cNvPr id="0" name=""/>
        <dsp:cNvSpPr/>
      </dsp:nvSpPr>
      <dsp:spPr>
        <a:xfrm>
          <a:off x="120215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</a:t>
          </a:r>
        </a:p>
      </dsp:txBody>
      <dsp:txXfrm>
        <a:off x="120215" y="1261647"/>
        <a:ext cx="1829817" cy="678862"/>
      </dsp:txXfrm>
    </dsp:sp>
    <dsp:sp modelId="{3FEA3033-3776-4329-BAB6-00A553EEC64D}">
      <dsp:nvSpPr>
        <dsp:cNvPr id="0" name=""/>
        <dsp:cNvSpPr/>
      </dsp:nvSpPr>
      <dsp:spPr>
        <a:xfrm>
          <a:off x="2133091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4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9F09-2A35-4585-AC23-62BA598A8316}">
      <dsp:nvSpPr>
        <dsp:cNvPr id="0" name=""/>
        <dsp:cNvSpPr/>
      </dsp:nvSpPr>
      <dsp:spPr>
        <a:xfrm>
          <a:off x="2133091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Cross-platform</a:t>
          </a:r>
        </a:p>
      </dsp:txBody>
      <dsp:txXfrm>
        <a:off x="2133091" y="1261647"/>
        <a:ext cx="1829817" cy="678862"/>
      </dsp:txXfrm>
    </dsp:sp>
    <dsp:sp modelId="{60FAA2C6-01BA-46CC-AECD-ECFC42D0911B}">
      <dsp:nvSpPr>
        <dsp:cNvPr id="0" name=""/>
        <dsp:cNvSpPr/>
      </dsp:nvSpPr>
      <dsp:spPr>
        <a:xfrm>
          <a:off x="4145967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8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FAD1-3AFF-47CE-8C6C-69CD9E134AB6}">
      <dsp:nvSpPr>
        <dsp:cNvPr id="0" name=""/>
        <dsp:cNvSpPr/>
      </dsp:nvSpPr>
      <dsp:spPr>
        <a:xfrm>
          <a:off x="4145967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Lightweight</a:t>
          </a:r>
        </a:p>
      </dsp:txBody>
      <dsp:txXfrm>
        <a:off x="4145967" y="1261647"/>
        <a:ext cx="1829817" cy="678862"/>
      </dsp:txXfrm>
    </dsp:sp>
    <dsp:sp modelId="{CA84D3F6-3B22-42DB-BEFE-9F852DFB1A28}">
      <dsp:nvSpPr>
        <dsp:cNvPr id="0" name=""/>
        <dsp:cNvSpPr/>
      </dsp:nvSpPr>
      <dsp:spPr>
        <a:xfrm>
          <a:off x="120215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2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47A9-EDB8-4250-B8D2-8CC6A0378FF6}">
      <dsp:nvSpPr>
        <dsp:cNvPr id="0" name=""/>
        <dsp:cNvSpPr/>
      </dsp:nvSpPr>
      <dsp:spPr>
        <a:xfrm>
          <a:off x="120215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</a:t>
          </a:r>
        </a:p>
      </dsp:txBody>
      <dsp:txXfrm>
        <a:off x="120215" y="3384234"/>
        <a:ext cx="1829817" cy="678862"/>
      </dsp:txXfrm>
    </dsp:sp>
    <dsp:sp modelId="{1DABE7AF-B0D0-4E82-981F-340732C0F622}">
      <dsp:nvSpPr>
        <dsp:cNvPr id="0" name=""/>
        <dsp:cNvSpPr/>
      </dsp:nvSpPr>
      <dsp:spPr>
        <a:xfrm>
          <a:off x="2133091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6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B1E0-92AA-4686-BD87-1D96AEEA541D}">
      <dsp:nvSpPr>
        <dsp:cNvPr id="0" name=""/>
        <dsp:cNvSpPr/>
      </dsp:nvSpPr>
      <dsp:spPr>
        <a:xfrm>
          <a:off x="2133091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Compatible</a:t>
          </a:r>
        </a:p>
      </dsp:txBody>
      <dsp:txXfrm>
        <a:off x="2133091" y="3384234"/>
        <a:ext cx="1829817" cy="678862"/>
      </dsp:txXfrm>
    </dsp:sp>
    <dsp:sp modelId="{37490828-1D06-45D6-A3DB-2D2823462344}">
      <dsp:nvSpPr>
        <dsp:cNvPr id="0" name=""/>
        <dsp:cNvSpPr/>
      </dsp:nvSpPr>
      <dsp:spPr>
        <a:xfrm>
          <a:off x="4145967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20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F190-9611-4A3A-9CE1-423B333AFA92}">
      <dsp:nvSpPr>
        <dsp:cNvPr id="0" name=""/>
        <dsp:cNvSpPr/>
      </dsp:nvSpPr>
      <dsp:spPr>
        <a:xfrm>
          <a:off x="4145967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</a:t>
          </a:r>
        </a:p>
      </dsp:txBody>
      <dsp:txXfrm>
        <a:off x="4145967" y="3384234"/>
        <a:ext cx="1829817" cy="678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FE67D-0738-49E3-8E18-38B096769C0F}">
      <dsp:nvSpPr>
        <dsp:cNvPr id="0" name=""/>
        <dsp:cNvSpPr/>
      </dsp:nvSpPr>
      <dsp:spPr>
        <a:xfrm rot="16200000">
          <a:off x="-1400846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.NET Runtime</a:t>
          </a:r>
        </a:p>
      </dsp:txBody>
      <dsp:txXfrm>
        <a:off x="-1400846" y="2079073"/>
        <a:ext cx="3169919" cy="294208"/>
      </dsp:txXfrm>
    </dsp:sp>
    <dsp:sp modelId="{CCFD1F01-E06A-4C1E-A30C-11A883E55877}">
      <dsp:nvSpPr>
        <dsp:cNvPr id="0" name=""/>
        <dsp:cNvSpPr/>
      </dsp:nvSpPr>
      <dsp:spPr>
        <a:xfrm>
          <a:off x="331217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CoreCLR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31217" y="641217"/>
        <a:ext cx="1465468" cy="3169919"/>
      </dsp:txXfrm>
    </dsp:sp>
    <dsp:sp modelId="{CD5FB608-2B16-494C-8021-D1ACAF2A55DF}">
      <dsp:nvSpPr>
        <dsp:cNvPr id="0" name=""/>
        <dsp:cNvSpPr/>
      </dsp:nvSpPr>
      <dsp:spPr>
        <a:xfrm>
          <a:off x="37009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8859B5-7F6C-4CC5-99E3-FB356AAB86BF}">
      <dsp:nvSpPr>
        <dsp:cNvPr id="0" name=""/>
        <dsp:cNvSpPr/>
      </dsp:nvSpPr>
      <dsp:spPr>
        <a:xfrm rot="16200000">
          <a:off x="730305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CoreFX</a:t>
          </a:r>
          <a:endParaRPr lang="en-US" sz="1900" kern="1200" dirty="0"/>
        </a:p>
      </dsp:txBody>
      <dsp:txXfrm>
        <a:off x="730305" y="2079073"/>
        <a:ext cx="3169919" cy="294208"/>
      </dsp:txXfrm>
    </dsp:sp>
    <dsp:sp modelId="{4DFD44D9-94A2-438E-9370-21589407E5DB}">
      <dsp:nvSpPr>
        <dsp:cNvPr id="0" name=""/>
        <dsp:cNvSpPr/>
      </dsp:nvSpPr>
      <dsp:spPr>
        <a:xfrm>
          <a:off x="2462369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8078083"/>
                <a:satOff val="50000"/>
                <a:lumOff val="13628"/>
                <a:alphaOff val="0"/>
                <a:shade val="40000"/>
                <a:satMod val="155000"/>
              </a:schemeClr>
            </a:gs>
            <a:gs pos="65000">
              <a:schemeClr val="accent5">
                <a:hueOff val="8078083"/>
                <a:satOff val="50000"/>
                <a:lumOff val="13628"/>
                <a:alphaOff val="0"/>
                <a:shade val="85000"/>
                <a:satMod val="155000"/>
              </a:schemeClr>
            </a:gs>
            <a:gs pos="100000">
              <a:schemeClr val="accent5">
                <a:hueOff val="8078083"/>
                <a:satOff val="50000"/>
                <a:lumOff val="13628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System.IO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System.NET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Crypto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Threading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CodeDOM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462369" y="641217"/>
        <a:ext cx="1465468" cy="3169919"/>
      </dsp:txXfrm>
    </dsp:sp>
    <dsp:sp modelId="{523C2FE1-5772-4932-A329-DB8434DB922C}">
      <dsp:nvSpPr>
        <dsp:cNvPr id="0" name=""/>
        <dsp:cNvSpPr/>
      </dsp:nvSpPr>
      <dsp:spPr>
        <a:xfrm>
          <a:off x="2168161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hueOff val="8049637"/>
                <a:satOff val="50000"/>
                <a:lumOff val="5713"/>
                <a:alphaOff val="0"/>
                <a:shade val="20000"/>
                <a:satMod val="200000"/>
              </a:schemeClr>
              <a:schemeClr val="accent5">
                <a:hueOff val="8049637"/>
                <a:satOff val="50000"/>
                <a:lumOff val="57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63D3AD-4316-4548-AAE8-C744314289BF}">
      <dsp:nvSpPr>
        <dsp:cNvPr id="0" name=""/>
        <dsp:cNvSpPr/>
      </dsp:nvSpPr>
      <dsp:spPr>
        <a:xfrm rot="16200000">
          <a:off x="2861457" y="2079073"/>
          <a:ext cx="3169919" cy="29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</a:t>
          </a:r>
        </a:p>
      </dsp:txBody>
      <dsp:txXfrm>
        <a:off x="2861457" y="2079073"/>
        <a:ext cx="3169919" cy="294208"/>
      </dsp:txXfrm>
    </dsp:sp>
    <dsp:sp modelId="{DC7343A4-3C4B-4B3A-B06D-F91114671FFC}">
      <dsp:nvSpPr>
        <dsp:cNvPr id="0" name=""/>
        <dsp:cNvSpPr/>
      </dsp:nvSpPr>
      <dsp:spPr>
        <a:xfrm>
          <a:off x="4593521" y="641217"/>
          <a:ext cx="1465468" cy="3169919"/>
        </a:xfrm>
        <a:prstGeom prst="rect">
          <a:avLst/>
        </a:prstGeom>
        <a:gradFill rotWithShape="0">
          <a:gsLst>
            <a:gs pos="0">
              <a:schemeClr val="accent5">
                <a:hueOff val="16156166"/>
                <a:satOff val="100000"/>
                <a:lumOff val="27255"/>
                <a:alphaOff val="0"/>
                <a:shade val="40000"/>
                <a:satMod val="155000"/>
              </a:schemeClr>
            </a:gs>
            <a:gs pos="65000">
              <a:schemeClr val="accent5">
                <a:hueOff val="16156166"/>
                <a:satOff val="100000"/>
                <a:lumOff val="27255"/>
                <a:alphaOff val="0"/>
                <a:shade val="85000"/>
                <a:satMod val="155000"/>
              </a:schemeClr>
            </a:gs>
            <a:gs pos="100000">
              <a:schemeClr val="accent5">
                <a:hueOff val="16156166"/>
                <a:satOff val="100000"/>
                <a:lumOff val="2725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594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4593521" y="641217"/>
        <a:ext cx="1465468" cy="3169919"/>
      </dsp:txXfrm>
    </dsp:sp>
    <dsp:sp modelId="{A27D9829-4019-4583-88EB-FB818245FE42}">
      <dsp:nvSpPr>
        <dsp:cNvPr id="0" name=""/>
        <dsp:cNvSpPr/>
      </dsp:nvSpPr>
      <dsp:spPr>
        <a:xfrm>
          <a:off x="4299313" y="252862"/>
          <a:ext cx="588416" cy="58841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hueOff val="16099274"/>
                <a:satOff val="100000"/>
                <a:lumOff val="11427"/>
                <a:alphaOff val="0"/>
                <a:shade val="20000"/>
                <a:satMod val="200000"/>
              </a:schemeClr>
              <a:schemeClr val="accent5">
                <a:hueOff val="16099274"/>
                <a:satOff val="100000"/>
                <a:lumOff val="1142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2" descr="http://odetocode.com/Images/odetocode3.png">
            <a:extLst>
              <a:ext uri="{FF2B5EF4-FFF2-40B4-BE49-F238E27FC236}">
                <a16:creationId xmlns:a16="http://schemas.microsoft.com/office/drawing/2014/main" id="{1027088C-EE52-468F-A953-C1735BE23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080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95A1BF3C-63EA-44F7-B442-CD5FF9CD70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975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.NET Core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New framework - familiar platform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82B-4165-4C91-B944-412FB36F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C65D6-EA6A-4F0A-84B2-EBDB8FA85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1ED4-1643-4BDC-B660-75B9B439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794"/>
            <a:ext cx="9144000" cy="535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21AC7-4879-4C1F-9890-E71F67F3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517426"/>
            <a:ext cx="5281612" cy="480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326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65B-26BA-4BB1-969B-AC63A8B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Metapackages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8F3B-571E-405D-AF98-9950E2104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FE8CE-4A25-4737-997C-1FC1ED36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51364" cy="31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8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DE6-12D4-488F-9B7C-50798154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4E19-6C51-4C02-86B7-68FE6700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self-contained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72F29-DD49-4BF0-9EEC-1CF38724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589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38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D263-ED42-4095-A441-B68F497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BF30-087D-4888-B8BD-3E43B6A8D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D8A5A-06A9-41D6-9A07-5DCC148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B220-246A-4D6C-ABA4-BD65C6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7632F-646F-4CFF-9729-1BC3D8650890}"/>
              </a:ext>
            </a:extLst>
          </p:cNvPr>
          <p:cNvSpPr/>
          <p:nvPr/>
        </p:nvSpPr>
        <p:spPr bwMode="auto">
          <a:xfrm>
            <a:off x="9144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6F91-AF80-495A-9113-630D3597C08B}"/>
              </a:ext>
            </a:extLst>
          </p:cNvPr>
          <p:cNvSpPr/>
          <p:nvPr/>
        </p:nvSpPr>
        <p:spPr bwMode="auto">
          <a:xfrm>
            <a:off x="36576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X-PLAT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 &amp;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244E3-272A-4F4D-B906-E0B345A84DB3}"/>
              </a:ext>
            </a:extLst>
          </p:cNvPr>
          <p:cNvSpPr/>
          <p:nvPr/>
        </p:nvSpPr>
        <p:spPr bwMode="auto">
          <a:xfrm>
            <a:off x="64008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11396-FEE4-4820-8C93-B513AAC80A88}"/>
              </a:ext>
            </a:extLst>
          </p:cNvPr>
          <p:cNvSpPr/>
          <p:nvPr/>
        </p:nvSpPr>
        <p:spPr bwMode="auto">
          <a:xfrm>
            <a:off x="9144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E58F7-899E-4066-9652-523057596B23}"/>
              </a:ext>
            </a:extLst>
          </p:cNvPr>
          <p:cNvSpPr/>
          <p:nvPr/>
        </p:nvSpPr>
        <p:spPr bwMode="auto">
          <a:xfrm>
            <a:off x="36576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E9F47-BA1E-42E9-8CD2-73EB3E04388A}"/>
              </a:ext>
            </a:extLst>
          </p:cNvPr>
          <p:cNvSpPr/>
          <p:nvPr/>
        </p:nvSpPr>
        <p:spPr bwMode="auto">
          <a:xfrm>
            <a:off x="64008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</p:spTree>
    <p:extLst>
      <p:ext uri="{BB962C8B-B14F-4D97-AF65-F5344CB8AC3E}">
        <p14:creationId xmlns:p14="http://schemas.microsoft.com/office/powerpoint/2010/main" val="202598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8A7-C36B-4FC5-9DEF-EEE0EB77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14A96-FDCE-4F54-BF24-A0517EF11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333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ast, shoe, speed icon">
            <a:extLst>
              <a:ext uri="{FF2B5EF4-FFF2-40B4-BE49-F238E27FC236}">
                <a16:creationId xmlns:a16="http://schemas.microsoft.com/office/drawing/2014/main" id="{BF133D05-0630-4C43-9E76-B3B3CAAA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3970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cross, shuffle icon">
            <a:extLst>
              <a:ext uri="{FF2B5EF4-FFF2-40B4-BE49-F238E27FC236}">
                <a16:creationId xmlns:a16="http://schemas.microsoft.com/office/drawing/2014/main" id="{21A31EEB-4261-465B-BA20-64BE8F70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weight, slim icon">
            <a:extLst>
              <a:ext uri="{FF2B5EF4-FFF2-40B4-BE49-F238E27FC236}">
                <a16:creationId xmlns:a16="http://schemas.microsoft.com/office/drawing/2014/main" id="{19290C96-0ABC-43D3-B5CF-5343C4B8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18" y="1431636"/>
            <a:ext cx="1265382" cy="12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x, open box, product icon">
            <a:extLst>
              <a:ext uri="{FF2B5EF4-FFF2-40B4-BE49-F238E27FC236}">
                <a16:creationId xmlns:a16="http://schemas.microsoft.com/office/drawing/2014/main" id="{9B228F6E-CE62-49E0-ACB9-8321DF9A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atible, component, in, module, plug, plugin, puzzle icon">
            <a:extLst>
              <a:ext uri="{FF2B5EF4-FFF2-40B4-BE49-F238E27FC236}">
                <a16:creationId xmlns:a16="http://schemas.microsoft.com/office/drawing/2014/main" id="{EDAF2BC1-EF31-4D2D-8F78-028E9DC6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46764"/>
            <a:ext cx="1177636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ttings, tools icon">
            <a:extLst>
              <a:ext uri="{FF2B5EF4-FFF2-40B4-BE49-F238E27FC236}">
                <a16:creationId xmlns:a16="http://schemas.microsoft.com/office/drawing/2014/main" id="{10A7AD7B-5796-423F-9FDC-18391E4D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46764"/>
            <a:ext cx="1228436" cy="12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27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B9FD-0FD5-4792-8C44-F31EEBD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7E4D-8A41-429D-B214-37CC42650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B9364F-B44C-4181-8355-29BFD6F1A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0028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415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423-352F-41B7-AF5A-DEF0F06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7A29-7A2C-48F6-8684-7C2F36BF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F6EA-F2EC-46B8-9D4A-BD4D59AC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52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4DA-B480-4A4E-84A0-072FE39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6D22-6D98-4417-AA6D-D2DD36A02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BE713-4F72-416D-8A97-5D5F0197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75269" cy="3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6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D88-A8EF-4ECD-A65C-4C8CB73A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5334E-937F-4002-9501-43EB6999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76462"/>
            <a:ext cx="666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438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EE9-80B3-408C-BFDE-82CEAEF3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Framework Monikers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364C-514C-4051-9E92-E1510D749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75682-04E8-4FD8-B874-9014027D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41985"/>
            <a:ext cx="6252279" cy="55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44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CDE-9D3E-461F-9664-75864233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with .NET Standard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928E9-44AE-437F-9765-435DBAB3803C}"/>
              </a:ext>
            </a:extLst>
          </p:cNvPr>
          <p:cNvSpPr/>
          <p:nvPr/>
        </p:nvSpPr>
        <p:spPr bwMode="auto">
          <a:xfrm>
            <a:off x="9144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2DB60-D10D-43D4-ABDE-89DEFE4677CB}"/>
              </a:ext>
            </a:extLst>
          </p:cNvPr>
          <p:cNvSpPr/>
          <p:nvPr/>
        </p:nvSpPr>
        <p:spPr bwMode="auto">
          <a:xfrm>
            <a:off x="36576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X-PLAT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 &amp;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83F4D-52E4-4C12-A7F3-1E8281A19EBF}"/>
              </a:ext>
            </a:extLst>
          </p:cNvPr>
          <p:cNvSpPr/>
          <p:nvPr/>
        </p:nvSpPr>
        <p:spPr bwMode="auto">
          <a:xfrm>
            <a:off x="64008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57AF9-EA34-4E0B-96AD-2D66B5FE8B43}"/>
              </a:ext>
            </a:extLst>
          </p:cNvPr>
          <p:cNvSpPr/>
          <p:nvPr/>
        </p:nvSpPr>
        <p:spPr bwMode="auto">
          <a:xfrm>
            <a:off x="9144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9997C-84DD-4112-AE81-AEE0F0A8F659}"/>
              </a:ext>
            </a:extLst>
          </p:cNvPr>
          <p:cNvSpPr/>
          <p:nvPr/>
        </p:nvSpPr>
        <p:spPr bwMode="auto">
          <a:xfrm>
            <a:off x="36576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F3B1-7760-4978-95B3-5D4C82A794EA}"/>
              </a:ext>
            </a:extLst>
          </p:cNvPr>
          <p:cNvSpPr/>
          <p:nvPr/>
        </p:nvSpPr>
        <p:spPr bwMode="auto">
          <a:xfrm>
            <a:off x="64008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2265A-8319-44F0-90C5-12985A4146B0}"/>
              </a:ext>
            </a:extLst>
          </p:cNvPr>
          <p:cNvSpPr/>
          <p:nvPr/>
        </p:nvSpPr>
        <p:spPr bwMode="auto">
          <a:xfrm>
            <a:off x="914400" y="4572000"/>
            <a:ext cx="731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6024006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27092</TotalTime>
  <Words>106</Words>
  <Application>Microsoft Office PowerPoint</Application>
  <PresentationFormat>On-screen Show (4:3)</PresentationFormat>
  <Paragraphs>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.NET Core</vt:lpstr>
      <vt:lpstr>.NET Today</vt:lpstr>
      <vt:lpstr>.NET Core</vt:lpstr>
      <vt:lpstr>PowerPoint Presentation</vt:lpstr>
      <vt:lpstr>dotnet CLI</vt:lpstr>
      <vt:lpstr>dotnet new</vt:lpstr>
      <vt:lpstr>PowerPoint Presentation</vt:lpstr>
      <vt:lpstr>Target Framework Monikers</vt:lpstr>
      <vt:lpstr>Compatibility with .NET Standard</vt:lpstr>
      <vt:lpstr>PowerPoint Presentation</vt:lpstr>
      <vt:lpstr>Packages &amp; Metapackages</vt:lpstr>
      <vt:lpstr>dotnet publish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1070</cp:revision>
  <dcterms:created xsi:type="dcterms:W3CDTF">2007-12-27T20:50:38Z</dcterms:created>
  <dcterms:modified xsi:type="dcterms:W3CDTF">2018-05-07T14:57:33Z</dcterms:modified>
</cp:coreProperties>
</file>